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40" r:id="rId4"/>
  </p:sldMasterIdLst>
  <p:notesMasterIdLst>
    <p:notesMasterId r:id="rId25"/>
  </p:notesMasterIdLst>
  <p:handoutMasterIdLst>
    <p:handoutMasterId r:id="rId26"/>
  </p:handoutMasterIdLst>
  <p:sldIdLst>
    <p:sldId id="316" r:id="rId5"/>
    <p:sldId id="323" r:id="rId6"/>
    <p:sldId id="297" r:id="rId7"/>
    <p:sldId id="321" r:id="rId8"/>
    <p:sldId id="298" r:id="rId9"/>
    <p:sldId id="299" r:id="rId10"/>
    <p:sldId id="322" r:id="rId11"/>
    <p:sldId id="317" r:id="rId12"/>
    <p:sldId id="324" r:id="rId13"/>
    <p:sldId id="325" r:id="rId14"/>
    <p:sldId id="311" r:id="rId15"/>
    <p:sldId id="318" r:id="rId16"/>
    <p:sldId id="314" r:id="rId17"/>
    <p:sldId id="305" r:id="rId18"/>
    <p:sldId id="315" r:id="rId19"/>
    <p:sldId id="319" r:id="rId20"/>
    <p:sldId id="308" r:id="rId21"/>
    <p:sldId id="326" r:id="rId22"/>
    <p:sldId id="327" r:id="rId23"/>
    <p:sldId id="32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EA5E04B-D754-4965-9C44-5553E2140667}">
          <p14:sldIdLst>
            <p14:sldId id="316"/>
            <p14:sldId id="323"/>
            <p14:sldId id="297"/>
            <p14:sldId id="321"/>
            <p14:sldId id="298"/>
            <p14:sldId id="299"/>
            <p14:sldId id="322"/>
            <p14:sldId id="317"/>
            <p14:sldId id="324"/>
            <p14:sldId id="325"/>
          </p14:sldIdLst>
        </p14:section>
        <p14:section name="Power BI Visualizations" id="{0706DC4D-B724-4F96-A508-DB28B000EEFC}">
          <p14:sldIdLst>
            <p14:sldId id="311"/>
            <p14:sldId id="318"/>
            <p14:sldId id="314"/>
            <p14:sldId id="305"/>
            <p14:sldId id="315"/>
            <p14:sldId id="319"/>
            <p14:sldId id="308"/>
            <p14:sldId id="326"/>
            <p14:sldId id="327"/>
            <p14:sldId id="32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ED083AE6-46FA-4A59-8FB0-9F97EB10719F}">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7171" autoAdjust="0"/>
    <p:restoredTop sz="94660" autoAdjust="0"/>
  </p:normalViewPr>
  <p:slideViewPr>
    <p:cSldViewPr snapToGrid="0">
      <p:cViewPr varScale="1">
        <p:scale>
          <a:sx n="73" d="100"/>
          <a:sy n="73" d="100"/>
        </p:scale>
        <p:origin x="114" y="210"/>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t>4/29/2024</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svg>
</file>

<file path=ppt/media/image13.jpg>
</file>

<file path=ppt/media/image14.jpg>
</file>

<file path=ppt/media/image15.jpg>
</file>

<file path=ppt/media/image16.jpg>
</file>

<file path=ppt/media/image17.jpg>
</file>

<file path=ppt/media/image18.jpg>
</file>

<file path=ppt/media/image19.jpg>
</file>

<file path=ppt/media/image2.svg>
</file>

<file path=ppt/media/image20.jpg>
</file>

<file path=ppt/media/image21.jpg>
</file>

<file path=ppt/media/image22.jpg>
</file>

<file path=ppt/media/image23.png>
</file>

<file path=ppt/media/image3.pn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t>4/29/2024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3</a:t>
            </a:fld>
            <a:endParaRPr lang="en-US" dirty="0"/>
          </a:p>
        </p:txBody>
      </p:sp>
    </p:spTree>
    <p:extLst>
      <p:ext uri="{BB962C8B-B14F-4D97-AF65-F5344CB8AC3E}">
        <p14:creationId xmlns:p14="http://schemas.microsoft.com/office/powerpoint/2010/main" val="2915514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5</a:t>
            </a:fld>
            <a:endParaRPr lang="en-US" dirty="0"/>
          </a:p>
        </p:txBody>
      </p:sp>
    </p:spTree>
    <p:extLst>
      <p:ext uri="{BB962C8B-B14F-4D97-AF65-F5344CB8AC3E}">
        <p14:creationId xmlns:p14="http://schemas.microsoft.com/office/powerpoint/2010/main" val="26268906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6</a:t>
            </a:fld>
            <a:endParaRPr lang="en-US" dirty="0"/>
          </a:p>
        </p:txBody>
      </p:sp>
    </p:spTree>
    <p:extLst>
      <p:ext uri="{BB962C8B-B14F-4D97-AF65-F5344CB8AC3E}">
        <p14:creationId xmlns:p14="http://schemas.microsoft.com/office/powerpoint/2010/main" val="1541440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11</a:t>
            </a:fld>
            <a:endParaRPr lang="en-US" dirty="0"/>
          </a:p>
        </p:txBody>
      </p:sp>
    </p:spTree>
    <p:extLst>
      <p:ext uri="{BB962C8B-B14F-4D97-AF65-F5344CB8AC3E}">
        <p14:creationId xmlns:p14="http://schemas.microsoft.com/office/powerpoint/2010/main" val="2472368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13</a:t>
            </a:fld>
            <a:endParaRPr lang="en-US" dirty="0"/>
          </a:p>
        </p:txBody>
      </p:sp>
    </p:spTree>
    <p:extLst>
      <p:ext uri="{BB962C8B-B14F-4D97-AF65-F5344CB8AC3E}">
        <p14:creationId xmlns:p14="http://schemas.microsoft.com/office/powerpoint/2010/main" val="835068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14</a:t>
            </a:fld>
            <a:endParaRPr lang="en-US" dirty="0"/>
          </a:p>
        </p:txBody>
      </p:sp>
    </p:spTree>
    <p:extLst>
      <p:ext uri="{BB962C8B-B14F-4D97-AF65-F5344CB8AC3E}">
        <p14:creationId xmlns:p14="http://schemas.microsoft.com/office/powerpoint/2010/main" val="407865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15</a:t>
            </a:fld>
            <a:endParaRPr lang="en-US" dirty="0"/>
          </a:p>
        </p:txBody>
      </p:sp>
    </p:spTree>
    <p:extLst>
      <p:ext uri="{BB962C8B-B14F-4D97-AF65-F5344CB8AC3E}">
        <p14:creationId xmlns:p14="http://schemas.microsoft.com/office/powerpoint/2010/main" val="24253621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17</a:t>
            </a:fld>
            <a:endParaRPr lang="en-US" dirty="0"/>
          </a:p>
        </p:txBody>
      </p:sp>
    </p:spTree>
    <p:extLst>
      <p:ext uri="{BB962C8B-B14F-4D97-AF65-F5344CB8AC3E}">
        <p14:creationId xmlns:p14="http://schemas.microsoft.com/office/powerpoint/2010/main" val="4224159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2090" y="3429000"/>
            <a:ext cx="11248253" cy="2867150"/>
          </a:xfrm>
        </p:spPr>
        <p:txBody>
          <a:bodyPr lIns="0" tIns="0" rIns="0" bIns="0" anchor="b">
            <a:normAutofit/>
          </a:bodyPr>
          <a:lstStyle>
            <a:lvl1pPr algn="l">
              <a:defRPr sz="5400" b="1" cap="all" spc="-100" baseline="0">
                <a:solidFill>
                  <a:schemeClr val="tx1">
                    <a:lumMod val="85000"/>
                    <a:lumOff val="15000"/>
                  </a:schemeClr>
                </a:solidFill>
              </a:defRPr>
            </a:lvl1pPr>
          </a:lstStyle>
          <a:p>
            <a:r>
              <a:rPr lang="en-US" dirty="0"/>
              <a:t>Click to add title</a:t>
            </a:r>
          </a:p>
        </p:txBody>
      </p:sp>
      <p:sp>
        <p:nvSpPr>
          <p:cNvPr id="9" name="Picture Placeholder 2">
            <a:extLst>
              <a:ext uri="{FF2B5EF4-FFF2-40B4-BE49-F238E27FC236}">
                <a16:creationId xmlns:a16="http://schemas.microsoft.com/office/drawing/2014/main" id="{0648715D-CF90-CB6D-3F19-8A8821D742EE}"/>
              </a:ext>
            </a:extLst>
          </p:cNvPr>
          <p:cNvSpPr>
            <a:spLocks noGrp="1"/>
          </p:cNvSpPr>
          <p:nvPr>
            <p:ph type="pic" idx="13"/>
          </p:nvPr>
        </p:nvSpPr>
        <p:spPr>
          <a:xfrm>
            <a:off x="0" y="0"/>
            <a:ext cx="7718792" cy="3052119"/>
          </a:xfrm>
          <a:prstGeom prst="rect">
            <a:avLst/>
          </a:prstGeom>
          <a:solidFill>
            <a:schemeClr val="bg1">
              <a:lumMod val="75000"/>
            </a:schemeClr>
          </a:solidFill>
          <a:ln w="19050">
            <a:noFill/>
          </a:ln>
        </p:spPr>
        <p:txBody>
          <a:bodyPr anchor="t">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7" name="Rectangle 6">
            <a:extLst>
              <a:ext uri="{C183D7F6-B498-43B3-948B-1728B52AA6E4}">
                <adec:decorative xmlns:adec="http://schemas.microsoft.com/office/drawing/2017/decorative" val="1"/>
              </a:ext>
            </a:extLst>
          </p:cNvPr>
          <p:cNvSpPr/>
          <p:nvPr/>
        </p:nvSpPr>
        <p:spPr>
          <a:xfrm>
            <a:off x="7710880" y="0"/>
            <a:ext cx="4481120" cy="3052118"/>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cxnSp>
        <p:nvCxnSpPr>
          <p:cNvPr id="10" name="Straight Connector 9">
            <a:extLst>
              <a:ext uri="{FF2B5EF4-FFF2-40B4-BE49-F238E27FC236}">
                <a16:creationId xmlns:a16="http://schemas.microsoft.com/office/drawing/2014/main" id="{EF386C8A-25BA-AB6D-B983-79524ED03FD2}"/>
              </a:ext>
              <a:ext uri="{C183D7F6-B498-43B3-948B-1728B52AA6E4}">
                <adec:decorative xmlns:adec="http://schemas.microsoft.com/office/drawing/2017/decorative" val="1"/>
              </a:ext>
            </a:extLst>
          </p:cNvPr>
          <p:cNvCxnSpPr>
            <a:cxnSpLocks/>
          </p:cNvCxnSpPr>
          <p:nvPr userDrawn="1"/>
        </p:nvCxnSpPr>
        <p:spPr>
          <a:xfrm>
            <a:off x="7710880" y="0"/>
            <a:ext cx="0" cy="305211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1C78377-1C25-FF96-E2F0-FF8D4E04BC14}"/>
              </a:ext>
              <a:ext uri="{C183D7F6-B498-43B3-948B-1728B52AA6E4}">
                <adec:decorative xmlns:adec="http://schemas.microsoft.com/office/drawing/2017/decorative" val="1"/>
              </a:ext>
            </a:extLst>
          </p:cNvPr>
          <p:cNvCxnSpPr>
            <a:cxnSpLocks/>
          </p:cNvCxnSpPr>
          <p:nvPr userDrawn="1"/>
        </p:nvCxnSpPr>
        <p:spPr>
          <a:xfrm>
            <a:off x="-7912" y="3052119"/>
            <a:ext cx="1219991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Graphic 11">
            <a:extLst>
              <a:ext uri="{FF2B5EF4-FFF2-40B4-BE49-F238E27FC236}">
                <a16:creationId xmlns:a16="http://schemas.microsoft.com/office/drawing/2014/main" id="{9538DC9E-C0A9-C3F4-B87B-C29DC4121587}"/>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428515" y="130630"/>
            <a:ext cx="1632857" cy="163285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Tabl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2DB97D6-9E01-9925-F264-8FF48BAAF854}"/>
              </a:ext>
              <a:ext uri="{C183D7F6-B498-43B3-948B-1728B52AA6E4}">
                <adec:decorative xmlns:adec="http://schemas.microsoft.com/office/drawing/2017/decorative" val="1"/>
              </a:ext>
            </a:extLst>
          </p:cNvPr>
          <p:cNvSpPr/>
          <p:nvPr userDrawn="1"/>
        </p:nvSpPr>
        <p:spPr>
          <a:xfrm>
            <a:off x="0" y="0"/>
            <a:ext cx="5486400" cy="6293922"/>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cxnSp>
        <p:nvCxnSpPr>
          <p:cNvPr id="7" name="Straight Connector 6">
            <a:extLst>
              <a:ext uri="{FF2B5EF4-FFF2-40B4-BE49-F238E27FC236}">
                <a16:creationId xmlns:a16="http://schemas.microsoft.com/office/drawing/2014/main" id="{9670C95F-3A67-A423-F894-9AB9FB05D66C}"/>
              </a:ext>
              <a:ext uri="{C183D7F6-B498-43B3-948B-1728B52AA6E4}">
                <adec:decorative xmlns:adec="http://schemas.microsoft.com/office/drawing/2017/decorative" val="1"/>
              </a:ext>
            </a:extLst>
          </p:cNvPr>
          <p:cNvCxnSpPr>
            <a:cxnSpLocks/>
          </p:cNvCxnSpPr>
          <p:nvPr userDrawn="1"/>
        </p:nvCxnSpPr>
        <p:spPr>
          <a:xfrm>
            <a:off x="5486400" y="0"/>
            <a:ext cx="0" cy="63354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380999" y="861708"/>
            <a:ext cx="4905375" cy="4601183"/>
          </a:xfrm>
        </p:spPr>
        <p:txBody>
          <a:bodyPr anchor="ctr" anchorCtr="0">
            <a:normAutofit/>
          </a:bodyPr>
          <a:lstStyle>
            <a:lvl1pPr>
              <a:defRPr sz="4400"/>
            </a:lvl1pPr>
          </a:lstStyle>
          <a:p>
            <a:r>
              <a:rPr lang="en-US" dirty="0"/>
              <a:t>Click to add title</a:t>
            </a:r>
          </a:p>
        </p:txBody>
      </p:sp>
      <p:sp>
        <p:nvSpPr>
          <p:cNvPr id="12" name="Table Placeholder 11">
            <a:extLst>
              <a:ext uri="{FF2B5EF4-FFF2-40B4-BE49-F238E27FC236}">
                <a16:creationId xmlns:a16="http://schemas.microsoft.com/office/drawing/2014/main" id="{950368D9-A2DA-7D02-EB7C-3F509FB3B4F4}"/>
              </a:ext>
            </a:extLst>
          </p:cNvPr>
          <p:cNvSpPr>
            <a:spLocks noGrp="1"/>
          </p:cNvSpPr>
          <p:nvPr>
            <p:ph type="tbl" sz="quarter" idx="13"/>
          </p:nvPr>
        </p:nvSpPr>
        <p:spPr>
          <a:xfrm>
            <a:off x="5959475" y="496888"/>
            <a:ext cx="5800725" cy="5441950"/>
          </a:xfrm>
        </p:spPr>
        <p:txBody>
          <a:bodyPr anchor="t"/>
          <a:lstStyle>
            <a:lvl1pPr marL="0" indent="0" algn="ctr">
              <a:buNone/>
              <a:defRPr/>
            </a:lvl1pPr>
          </a:lstStyle>
          <a:p>
            <a:r>
              <a:rPr lang="en-US"/>
              <a:t>Click icon to add table</a:t>
            </a:r>
            <a:endParaRPr lang="en-US" dirty="0"/>
          </a:p>
        </p:txBody>
      </p:sp>
      <p:sp>
        <p:nvSpPr>
          <p:cNvPr id="5" name="Date Placeholder 4">
            <a:extLst>
              <a:ext uri="{FF2B5EF4-FFF2-40B4-BE49-F238E27FC236}">
                <a16:creationId xmlns:a16="http://schemas.microsoft.com/office/drawing/2014/main" id="{7FB8286E-179F-45D4-6382-A34BAA54FBAD}"/>
              </a:ext>
            </a:extLst>
          </p:cNvPr>
          <p:cNvSpPr>
            <a:spLocks noGrp="1"/>
          </p:cNvSpPr>
          <p:nvPr>
            <p:ph type="dt" sz="half" idx="14"/>
          </p:nvPr>
        </p:nvSpPr>
        <p:spPr/>
        <p:txBody>
          <a:bodyPr/>
          <a:lstStyle/>
          <a:p>
            <a:fld id="{AD2C5060-8972-B347-8CC0-8F1881778433}" type="datetimeyyyy">
              <a:rPr lang="en-US" smtClean="0"/>
              <a:t>2024</a:t>
            </a:fld>
            <a:endParaRPr lang="en-US" dirty="0"/>
          </a:p>
        </p:txBody>
      </p:sp>
      <p:sp>
        <p:nvSpPr>
          <p:cNvPr id="9" name="Slide Number Placeholder 8">
            <a:extLst>
              <a:ext uri="{FF2B5EF4-FFF2-40B4-BE49-F238E27FC236}">
                <a16:creationId xmlns:a16="http://schemas.microsoft.com/office/drawing/2014/main" id="{FB1B3442-8929-B382-C800-713ECF883970}"/>
              </a:ext>
            </a:extLst>
          </p:cNvPr>
          <p:cNvSpPr>
            <a:spLocks noGrp="1"/>
          </p:cNvSpPr>
          <p:nvPr>
            <p:ph type="sldNum" sz="quarter" idx="15"/>
          </p:nvPr>
        </p:nvSpPr>
        <p:spPr/>
        <p:txBody>
          <a:bodyPr/>
          <a:lstStyle/>
          <a:p>
            <a:fld id="{4FAB73BC-B049-4115-A692-8D63A059BFB8}" type="slidenum">
              <a:rPr lang="en-US" smtClean="0"/>
              <a:pPr/>
              <a:t>‹#›</a:t>
            </a:fld>
            <a:endParaRPr lang="en-US" dirty="0"/>
          </a:p>
        </p:txBody>
      </p:sp>
      <p:sp>
        <p:nvSpPr>
          <p:cNvPr id="10" name="Footer Placeholder 9">
            <a:extLst>
              <a:ext uri="{FF2B5EF4-FFF2-40B4-BE49-F238E27FC236}">
                <a16:creationId xmlns:a16="http://schemas.microsoft.com/office/drawing/2014/main" id="{B63ECD2B-104B-A8A6-CDAE-B909CA1F4FE8}"/>
              </a:ext>
            </a:extLst>
          </p:cNvPr>
          <p:cNvSpPr>
            <a:spLocks noGrp="1"/>
          </p:cNvSpPr>
          <p:nvPr>
            <p:ph type="ftr" sz="quarter" idx="16"/>
          </p:nvPr>
        </p:nvSpPr>
        <p:spPr/>
        <p:txBody>
          <a:bodyPr/>
          <a:lstStyle/>
          <a:p>
            <a:endParaRPr lang="en-US" dirty="0"/>
          </a:p>
        </p:txBody>
      </p:sp>
    </p:spTree>
    <p:extLst>
      <p:ext uri="{BB962C8B-B14F-4D97-AF65-F5344CB8AC3E}">
        <p14:creationId xmlns:p14="http://schemas.microsoft.com/office/powerpoint/2010/main" val="3595975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on Title 2">
    <p:spTree>
      <p:nvGrpSpPr>
        <p:cNvPr id="1" name=""/>
        <p:cNvGrpSpPr/>
        <p:nvPr/>
      </p:nvGrpSpPr>
      <p:grpSpPr>
        <a:xfrm>
          <a:off x="0" y="0"/>
          <a:ext cx="0" cy="0"/>
          <a:chOff x="0" y="0"/>
          <a:chExt cx="0" cy="0"/>
        </a:xfrm>
      </p:grpSpPr>
      <p:sp>
        <p:nvSpPr>
          <p:cNvPr id="7" name="Rectangle 6">
            <a:extLst>
              <a:ext uri="{C183D7F6-B498-43B3-948B-1728B52AA6E4}">
                <adec:decorative xmlns:adec="http://schemas.microsoft.com/office/drawing/2017/decorative" val="1"/>
              </a:ext>
            </a:extLst>
          </p:cNvPr>
          <p:cNvSpPr/>
          <p:nvPr/>
        </p:nvSpPr>
        <p:spPr>
          <a:xfrm>
            <a:off x="0" y="1"/>
            <a:ext cx="8067518" cy="2255520"/>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hasCustomPrompt="1"/>
          </p:nvPr>
        </p:nvSpPr>
        <p:spPr>
          <a:xfrm>
            <a:off x="457199" y="2624671"/>
            <a:ext cx="6752276" cy="3698851"/>
          </a:xfrm>
        </p:spPr>
        <p:txBody>
          <a:bodyPr lIns="0" tIns="0" rIns="0" bIns="0" anchor="b">
            <a:normAutofit/>
          </a:bodyPr>
          <a:lstStyle>
            <a:lvl1pPr algn="l">
              <a:defRPr sz="6600" b="1" cap="all" spc="-100" baseline="0">
                <a:solidFill>
                  <a:schemeClr val="tx1">
                    <a:lumMod val="85000"/>
                    <a:lumOff val="15000"/>
                  </a:schemeClr>
                </a:solidFill>
              </a:defRPr>
            </a:lvl1pPr>
          </a:lstStyle>
          <a:p>
            <a:r>
              <a:rPr lang="en-US" dirty="0"/>
              <a:t>Click to add title</a:t>
            </a:r>
          </a:p>
        </p:txBody>
      </p:sp>
      <p:sp>
        <p:nvSpPr>
          <p:cNvPr id="5" name="Picture Placeholder 2">
            <a:extLst>
              <a:ext uri="{FF2B5EF4-FFF2-40B4-BE49-F238E27FC236}">
                <a16:creationId xmlns:a16="http://schemas.microsoft.com/office/drawing/2014/main" id="{438223DB-ED2D-4922-1A61-D1763E8F33F8}"/>
              </a:ext>
            </a:extLst>
          </p:cNvPr>
          <p:cNvSpPr>
            <a:spLocks noGrp="1"/>
          </p:cNvSpPr>
          <p:nvPr>
            <p:ph type="pic" idx="14"/>
          </p:nvPr>
        </p:nvSpPr>
        <p:spPr>
          <a:xfrm>
            <a:off x="7225666" y="-1"/>
            <a:ext cx="4966334" cy="6858000"/>
          </a:xfrm>
          <a:prstGeom prst="rect">
            <a:avLst/>
          </a:prstGeom>
          <a:solidFill>
            <a:schemeClr val="bg1">
              <a:lumMod val="75000"/>
            </a:schemeClr>
          </a:solidFill>
          <a:ln w="19050">
            <a:noFill/>
          </a:ln>
        </p:spPr>
        <p:txBody>
          <a:bodyPr anchor="t">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pic>
        <p:nvPicPr>
          <p:cNvPr id="9" name="Graphic 8">
            <a:extLst>
              <a:ext uri="{FF2B5EF4-FFF2-40B4-BE49-F238E27FC236}">
                <a16:creationId xmlns:a16="http://schemas.microsoft.com/office/drawing/2014/main" id="{4F86E7AD-A6DA-E8DA-1CA0-615D3EDF93B0}"/>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31822" y="237420"/>
            <a:ext cx="1714789" cy="1714789"/>
          </a:xfrm>
          <a:prstGeom prst="rect">
            <a:avLst/>
          </a:prstGeom>
        </p:spPr>
      </p:pic>
      <p:grpSp>
        <p:nvGrpSpPr>
          <p:cNvPr id="11" name="Group 10">
            <a:extLst>
              <a:ext uri="{FF2B5EF4-FFF2-40B4-BE49-F238E27FC236}">
                <a16:creationId xmlns:a16="http://schemas.microsoft.com/office/drawing/2014/main" id="{3EBF3BED-A617-9382-262C-3792F4422B9C}"/>
              </a:ext>
              <a:ext uri="{C183D7F6-B498-43B3-948B-1728B52AA6E4}">
                <adec:decorative xmlns:adec="http://schemas.microsoft.com/office/drawing/2017/decorative" val="1"/>
              </a:ext>
            </a:extLst>
          </p:cNvPr>
          <p:cNvGrpSpPr/>
          <p:nvPr userDrawn="1"/>
        </p:nvGrpSpPr>
        <p:grpSpPr>
          <a:xfrm>
            <a:off x="0" y="0"/>
            <a:ext cx="7209476" cy="6858000"/>
            <a:chOff x="0" y="0"/>
            <a:chExt cx="7209476" cy="6858000"/>
          </a:xfrm>
        </p:grpSpPr>
        <p:cxnSp>
          <p:nvCxnSpPr>
            <p:cNvPr id="6" name="Straight Connector 5">
              <a:extLst>
                <a:ext uri="{FF2B5EF4-FFF2-40B4-BE49-F238E27FC236}">
                  <a16:creationId xmlns:a16="http://schemas.microsoft.com/office/drawing/2014/main" id="{6CC7B291-128E-2693-8391-5F74B90EAFF0}"/>
                </a:ext>
              </a:extLst>
            </p:cNvPr>
            <p:cNvCxnSpPr>
              <a:cxnSpLocks/>
            </p:cNvCxnSpPr>
            <p:nvPr/>
          </p:nvCxnSpPr>
          <p:spPr>
            <a:xfrm>
              <a:off x="0" y="2271831"/>
              <a:ext cx="720947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9473A90-D726-F334-C514-4BFD393396F0}"/>
                </a:ext>
              </a:extLst>
            </p:cNvPr>
            <p:cNvCxnSpPr>
              <a:cxnSpLocks/>
            </p:cNvCxnSpPr>
            <p:nvPr/>
          </p:nvCxnSpPr>
          <p:spPr>
            <a:xfrm>
              <a:off x="7209476" y="0"/>
              <a:ext cx="0" cy="6858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299253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D3FC323-9010-7680-1410-DB6EA920CF4B}"/>
              </a:ext>
              <a:ext uri="{C183D7F6-B498-43B3-948B-1728B52AA6E4}">
                <adec:decorative xmlns:adec="http://schemas.microsoft.com/office/drawing/2017/decorative" val="1"/>
              </a:ext>
            </a:extLst>
          </p:cNvPr>
          <p:cNvSpPr/>
          <p:nvPr userDrawn="1"/>
        </p:nvSpPr>
        <p:spPr>
          <a:xfrm>
            <a:off x="0" y="2627418"/>
            <a:ext cx="4481120" cy="3684153"/>
          </a:xfrm>
          <a:prstGeom prst="rect">
            <a:avLst/>
          </a:prstGeom>
          <a:solidFill>
            <a:schemeClr val="accent3">
              <a:lumMod val="60000"/>
              <a:lumOff val="40000"/>
              <a:alpha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5" name="Rectangle 4">
            <a:extLst>
              <a:ext uri="{FF2B5EF4-FFF2-40B4-BE49-F238E27FC236}">
                <a16:creationId xmlns:a16="http://schemas.microsoft.com/office/drawing/2014/main" id="{BD124AF9-4FF9-5ED5-5A0C-44939D250BE6}"/>
              </a:ext>
              <a:ext uri="{C183D7F6-B498-43B3-948B-1728B52AA6E4}">
                <adec:decorative xmlns:adec="http://schemas.microsoft.com/office/drawing/2017/decorative" val="1"/>
              </a:ext>
            </a:extLst>
          </p:cNvPr>
          <p:cNvSpPr/>
          <p:nvPr userDrawn="1"/>
        </p:nvSpPr>
        <p:spPr>
          <a:xfrm>
            <a:off x="0" y="0"/>
            <a:ext cx="12192000" cy="2627419"/>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cxnSp>
        <p:nvCxnSpPr>
          <p:cNvPr id="7" name="Straight Connector 6">
            <a:extLst>
              <a:ext uri="{FF2B5EF4-FFF2-40B4-BE49-F238E27FC236}">
                <a16:creationId xmlns:a16="http://schemas.microsoft.com/office/drawing/2014/main" id="{C1D9B86B-8693-3D1A-3E1F-4A28D927D8AD}"/>
              </a:ext>
              <a:ext uri="{C183D7F6-B498-43B3-948B-1728B52AA6E4}">
                <adec:decorative xmlns:adec="http://schemas.microsoft.com/office/drawing/2017/decorative" val="1"/>
              </a:ext>
            </a:extLst>
          </p:cNvPr>
          <p:cNvCxnSpPr>
            <a:cxnSpLocks/>
          </p:cNvCxnSpPr>
          <p:nvPr/>
        </p:nvCxnSpPr>
        <p:spPr>
          <a:xfrm flipH="1">
            <a:off x="0" y="2627430"/>
            <a:ext cx="1219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hasCustomPrompt="1"/>
          </p:nvPr>
        </p:nvSpPr>
        <p:spPr>
          <a:xfrm>
            <a:off x="457200" y="457200"/>
            <a:ext cx="11247120" cy="1744133"/>
          </a:xfrm>
        </p:spPr>
        <p:txBody>
          <a:bodyPr anchor="b" anchorCtr="0">
            <a:normAutofit/>
          </a:bodyPr>
          <a:lstStyle>
            <a:lvl1pPr>
              <a:defRPr sz="4400"/>
            </a:lvl1pPr>
          </a:lstStyle>
          <a:p>
            <a:r>
              <a:rPr lang="en-US" dirty="0"/>
              <a:t>Click to add title</a:t>
            </a:r>
          </a:p>
        </p:txBody>
      </p:sp>
      <p:cxnSp>
        <p:nvCxnSpPr>
          <p:cNvPr id="12" name="Straight Connector 11">
            <a:extLst>
              <a:ext uri="{FF2B5EF4-FFF2-40B4-BE49-F238E27FC236}">
                <a16:creationId xmlns:a16="http://schemas.microsoft.com/office/drawing/2014/main" id="{319220E1-3B64-C03C-3D28-6308954E19CB}"/>
              </a:ext>
              <a:ext uri="{C183D7F6-B498-43B3-948B-1728B52AA6E4}">
                <adec:decorative xmlns:adec="http://schemas.microsoft.com/office/drawing/2017/decorative" val="1"/>
              </a:ext>
            </a:extLst>
          </p:cNvPr>
          <p:cNvCxnSpPr>
            <a:cxnSpLocks/>
          </p:cNvCxnSpPr>
          <p:nvPr userDrawn="1"/>
        </p:nvCxnSpPr>
        <p:spPr>
          <a:xfrm>
            <a:off x="4480560" y="2627419"/>
            <a:ext cx="0" cy="367612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sz="half" idx="1" hasCustomPrompt="1"/>
          </p:nvPr>
        </p:nvSpPr>
        <p:spPr>
          <a:xfrm>
            <a:off x="457200" y="3017520"/>
            <a:ext cx="3676907" cy="2904701"/>
          </a:xfrm>
        </p:spPr>
        <p:txBody>
          <a:bodyPr>
            <a:normAutofit/>
          </a:bodyPr>
          <a:lstStyle>
            <a:lvl1pPr marL="0" indent="0">
              <a:buNone/>
              <a:defRPr sz="2400" b="1"/>
            </a:lvl1pPr>
            <a:lvl2pPr marL="320040" indent="0">
              <a:buNone/>
              <a:defRPr sz="2000"/>
            </a:lvl2pPr>
            <a:lvl3pPr marL="777240" indent="0">
              <a:buNone/>
              <a:defRPr sz="1800"/>
            </a:lvl3pPr>
            <a:lvl4pPr marL="1234440" indent="0">
              <a:buNone/>
              <a:defRPr sz="1600"/>
            </a:lvl4pPr>
            <a:lvl5pPr marL="1691640" indent="0">
              <a:buNone/>
              <a:defRPr sz="1600"/>
            </a:lvl5pPr>
            <a:lvl6pPr>
              <a:defRPr sz="1400"/>
            </a:lvl6pPr>
            <a:lvl7pPr>
              <a:defRPr sz="1400"/>
            </a:lvl7pPr>
            <a:lvl8pPr>
              <a:defRPr sz="1400"/>
            </a:lvl8pPr>
            <a:lvl9pPr>
              <a:defRPr sz="14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4827014" y="3017520"/>
            <a:ext cx="6877306" cy="2941535"/>
          </a:xfrm>
        </p:spPr>
        <p:txBody>
          <a:bodyPr/>
          <a:lstStyle>
            <a:lvl1pPr marL="512064" indent="-512064">
              <a:spcBef>
                <a:spcPts val="1200"/>
              </a:spcBef>
              <a:buFont typeface="+mj-lt"/>
              <a:buAutoNum type="arabicPeriod"/>
              <a:defRPr sz="2000"/>
            </a:lvl1pPr>
            <a:lvl2pPr>
              <a:spcBef>
                <a:spcPts val="1200"/>
              </a:spcBef>
              <a:buFont typeface="+mj-lt"/>
              <a:buAutoNum type="arabicPeriod"/>
              <a:defRPr sz="1800"/>
            </a:lvl2pPr>
            <a:lvl3pPr>
              <a:spcBef>
                <a:spcPts val="1200"/>
              </a:spcBef>
              <a:buFont typeface="+mj-lt"/>
              <a:buAutoNum type="arabicPeriod"/>
              <a:defRPr sz="1600"/>
            </a:lvl3pPr>
            <a:lvl4pPr>
              <a:spcBef>
                <a:spcPts val="1200"/>
              </a:spcBef>
              <a:buFont typeface="+mj-lt"/>
              <a:buAutoNum type="arabicPeriod"/>
              <a:defRPr sz="1400"/>
            </a:lvl4pPr>
            <a:lvl5pPr>
              <a:spcBef>
                <a:spcPts val="1200"/>
              </a:spcBef>
              <a:buFont typeface="+mj-lt"/>
              <a:buAutoNum type="arabicPeriod"/>
              <a:defRPr sz="1400"/>
            </a:lvl5pPr>
            <a:lvl6pPr>
              <a:defRPr sz="1400"/>
            </a:lvl6pPr>
            <a:lvl7pPr>
              <a:defRPr sz="1400"/>
            </a:lvl7pPr>
            <a:lvl8pPr>
              <a:defRPr sz="1400"/>
            </a:lvl8pPr>
            <a:lvl9pPr>
              <a:defRPr sz="14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Date Placeholder 10">
            <a:extLst>
              <a:ext uri="{FF2B5EF4-FFF2-40B4-BE49-F238E27FC236}">
                <a16:creationId xmlns:a16="http://schemas.microsoft.com/office/drawing/2014/main" id="{CE5A97F5-72BE-304B-3F33-2C9D1FC7D437}"/>
              </a:ext>
            </a:extLst>
          </p:cNvPr>
          <p:cNvSpPr>
            <a:spLocks noGrp="1"/>
          </p:cNvSpPr>
          <p:nvPr>
            <p:ph type="dt" sz="half" idx="10"/>
          </p:nvPr>
        </p:nvSpPr>
        <p:spPr/>
        <p:txBody>
          <a:bodyPr/>
          <a:lstStyle/>
          <a:p>
            <a:fld id="{AD2C5060-8972-B347-8CC0-8F1881778433}" type="datetimeyyyy">
              <a:rPr lang="en-US" smtClean="0"/>
              <a:t>2024</a:t>
            </a:fld>
            <a:endParaRPr lang="en-US" dirty="0"/>
          </a:p>
        </p:txBody>
      </p:sp>
      <p:sp>
        <p:nvSpPr>
          <p:cNvPr id="13" name="Slide Number Placeholder 12">
            <a:extLst>
              <a:ext uri="{FF2B5EF4-FFF2-40B4-BE49-F238E27FC236}">
                <a16:creationId xmlns:a16="http://schemas.microsoft.com/office/drawing/2014/main" id="{338817E4-6566-D0FB-CB15-D8609FF975AE}"/>
              </a:ext>
            </a:extLst>
          </p:cNvPr>
          <p:cNvSpPr>
            <a:spLocks noGrp="1"/>
          </p:cNvSpPr>
          <p:nvPr>
            <p:ph type="sldNum" sz="quarter" idx="11"/>
          </p:nvPr>
        </p:nvSpPr>
        <p:spPr/>
        <p:txBody>
          <a:bodyPr/>
          <a:lstStyle/>
          <a:p>
            <a:fld id="{4FAB73BC-B049-4115-A692-8D63A059BFB8}" type="slidenum">
              <a:rPr lang="en-US" smtClean="0"/>
              <a:pPr/>
              <a:t>‹#›</a:t>
            </a:fld>
            <a:endParaRPr lang="en-US" dirty="0"/>
          </a:p>
        </p:txBody>
      </p:sp>
      <p:sp>
        <p:nvSpPr>
          <p:cNvPr id="14" name="Footer Placeholder 13">
            <a:extLst>
              <a:ext uri="{FF2B5EF4-FFF2-40B4-BE49-F238E27FC236}">
                <a16:creationId xmlns:a16="http://schemas.microsoft.com/office/drawing/2014/main" id="{1C561681-D81E-033B-0C77-D80162AA1569}"/>
              </a:ext>
            </a:extLst>
          </p:cNvPr>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29702245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65760" y="3429000"/>
            <a:ext cx="11402907" cy="2004514"/>
          </a:xfrm>
        </p:spPr>
        <p:txBody>
          <a:bodyPr lIns="0" tIns="0" rIns="0" bIns="0" anchor="b">
            <a:normAutofit/>
          </a:bodyPr>
          <a:lstStyle>
            <a:lvl1pPr algn="l">
              <a:defRPr sz="5400" b="1" cap="all" spc="-100" baseline="0">
                <a:solidFill>
                  <a:schemeClr val="tx1">
                    <a:lumMod val="85000"/>
                    <a:lumOff val="15000"/>
                  </a:schemeClr>
                </a:solidFill>
              </a:defRPr>
            </a:lvl1pPr>
          </a:lstStyle>
          <a:p>
            <a:r>
              <a:rPr lang="en-US" dirty="0"/>
              <a:t>Click to add title</a:t>
            </a:r>
          </a:p>
        </p:txBody>
      </p:sp>
      <p:sp>
        <p:nvSpPr>
          <p:cNvPr id="3" name="Subtitle 2"/>
          <p:cNvSpPr>
            <a:spLocks noGrp="1"/>
          </p:cNvSpPr>
          <p:nvPr>
            <p:ph type="subTitle" idx="1" hasCustomPrompt="1"/>
          </p:nvPr>
        </p:nvSpPr>
        <p:spPr>
          <a:xfrm>
            <a:off x="365760" y="5559552"/>
            <a:ext cx="11402907" cy="914400"/>
          </a:xfrm>
        </p:spPr>
        <p:txBody>
          <a:bodyPr lIns="0" tIns="0" rIns="0" bIns="0" anchor="t" anchorCtr="0">
            <a:noAutofit/>
          </a:bodyPr>
          <a:lstStyle>
            <a:lvl1pPr marL="0" indent="0" algn="l">
              <a:buNone/>
              <a:defRPr sz="3200" b="1" cap="none" spc="0" baseline="0">
                <a:solidFill>
                  <a:schemeClr val="tx1">
                    <a:lumMod val="85000"/>
                    <a:lumOff val="1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add subtitle</a:t>
            </a:r>
          </a:p>
        </p:txBody>
      </p:sp>
      <p:sp>
        <p:nvSpPr>
          <p:cNvPr id="9" name="Picture Placeholder 2">
            <a:extLst>
              <a:ext uri="{FF2B5EF4-FFF2-40B4-BE49-F238E27FC236}">
                <a16:creationId xmlns:a16="http://schemas.microsoft.com/office/drawing/2014/main" id="{0648715D-CF90-CB6D-3F19-8A8821D742EE}"/>
              </a:ext>
            </a:extLst>
          </p:cNvPr>
          <p:cNvSpPr>
            <a:spLocks noGrp="1"/>
          </p:cNvSpPr>
          <p:nvPr>
            <p:ph type="pic" idx="13"/>
          </p:nvPr>
        </p:nvSpPr>
        <p:spPr>
          <a:xfrm>
            <a:off x="4473208" y="0"/>
            <a:ext cx="7718792" cy="3052119"/>
          </a:xfrm>
          <a:prstGeom prst="rect">
            <a:avLst/>
          </a:prstGeom>
          <a:solidFill>
            <a:schemeClr val="bg1">
              <a:lumMod val="75000"/>
            </a:schemeClr>
          </a:solidFill>
          <a:ln w="19050">
            <a:noFill/>
          </a:ln>
        </p:spPr>
        <p:txBody>
          <a:bodyPr anchor="t">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7" name="Rectangle 6">
            <a:extLst>
              <a:ext uri="{C183D7F6-B498-43B3-948B-1728B52AA6E4}">
                <adec:decorative xmlns:adec="http://schemas.microsoft.com/office/drawing/2017/decorative" val="1"/>
              </a:ext>
            </a:extLst>
          </p:cNvPr>
          <p:cNvSpPr/>
          <p:nvPr/>
        </p:nvSpPr>
        <p:spPr>
          <a:xfrm>
            <a:off x="0" y="0"/>
            <a:ext cx="4481120" cy="3052110"/>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cxnSp>
        <p:nvCxnSpPr>
          <p:cNvPr id="10" name="Straight Connector 9">
            <a:extLst>
              <a:ext uri="{FF2B5EF4-FFF2-40B4-BE49-F238E27FC236}">
                <a16:creationId xmlns:a16="http://schemas.microsoft.com/office/drawing/2014/main" id="{EF386C8A-25BA-AB6D-B983-79524ED03FD2}"/>
              </a:ext>
              <a:ext uri="{C183D7F6-B498-43B3-948B-1728B52AA6E4}">
                <adec:decorative xmlns:adec="http://schemas.microsoft.com/office/drawing/2017/decorative" val="1"/>
              </a:ext>
            </a:extLst>
          </p:cNvPr>
          <p:cNvCxnSpPr>
            <a:cxnSpLocks/>
          </p:cNvCxnSpPr>
          <p:nvPr userDrawn="1"/>
        </p:nvCxnSpPr>
        <p:spPr>
          <a:xfrm>
            <a:off x="4480560" y="0"/>
            <a:ext cx="0" cy="30521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1C78377-1C25-FF96-E2F0-FF8D4E04BC14}"/>
              </a:ext>
              <a:ext uri="{C183D7F6-B498-43B3-948B-1728B52AA6E4}">
                <adec:decorative xmlns:adec="http://schemas.microsoft.com/office/drawing/2017/decorative" val="1"/>
              </a:ext>
            </a:extLst>
          </p:cNvPr>
          <p:cNvCxnSpPr>
            <a:cxnSpLocks/>
          </p:cNvCxnSpPr>
          <p:nvPr userDrawn="1"/>
        </p:nvCxnSpPr>
        <p:spPr>
          <a:xfrm>
            <a:off x="-7912" y="3052119"/>
            <a:ext cx="1219991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Graphic 11">
            <a:extLst>
              <a:ext uri="{FF2B5EF4-FFF2-40B4-BE49-F238E27FC236}">
                <a16:creationId xmlns:a16="http://schemas.microsoft.com/office/drawing/2014/main" id="{9538DC9E-C0A9-C3F4-B87B-C29DC4121587}"/>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6264" y="130630"/>
            <a:ext cx="1632857" cy="1632857"/>
          </a:xfrm>
          <a:prstGeom prst="rect">
            <a:avLst/>
          </a:prstGeom>
        </p:spPr>
      </p:pic>
    </p:spTree>
    <p:extLst>
      <p:ext uri="{BB962C8B-B14F-4D97-AF65-F5344CB8AC3E}">
        <p14:creationId xmlns:p14="http://schemas.microsoft.com/office/powerpoint/2010/main" val="2918291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6F64A7-F6D9-7825-3E9E-6C03E0408C13}"/>
              </a:ext>
            </a:extLst>
          </p:cNvPr>
          <p:cNvSpPr>
            <a:spLocks noGrp="1"/>
          </p:cNvSpPr>
          <p:nvPr>
            <p:ph type="dt" sz="half" idx="10"/>
          </p:nvPr>
        </p:nvSpPr>
        <p:spPr/>
        <p:txBody>
          <a:bodyPr/>
          <a:lstStyle/>
          <a:p>
            <a:fld id="{AD2C5060-8972-B347-8CC0-8F1881778433}" type="datetimeyyyy">
              <a:rPr lang="en-US" smtClean="0"/>
              <a:t>2024</a:t>
            </a:fld>
            <a:endParaRPr lang="en-US" dirty="0"/>
          </a:p>
        </p:txBody>
      </p:sp>
      <p:sp>
        <p:nvSpPr>
          <p:cNvPr id="3" name="Slide Number Placeholder 2">
            <a:extLst>
              <a:ext uri="{FF2B5EF4-FFF2-40B4-BE49-F238E27FC236}">
                <a16:creationId xmlns:a16="http://schemas.microsoft.com/office/drawing/2014/main" id="{A81B8D28-5193-F2A8-F3CE-926E662BBB27}"/>
              </a:ext>
            </a:extLst>
          </p:cNvPr>
          <p:cNvSpPr>
            <a:spLocks noGrp="1"/>
          </p:cNvSpPr>
          <p:nvPr>
            <p:ph type="sldNum" sz="quarter" idx="11"/>
          </p:nvPr>
        </p:nvSpPr>
        <p:spPr/>
        <p:txBody>
          <a:bodyPr/>
          <a:lstStyle/>
          <a:p>
            <a:fld id="{4FAB73BC-B049-4115-A692-8D63A059BFB8}" type="slidenum">
              <a:rPr lang="en-US" smtClean="0"/>
              <a:pPr/>
              <a:t>‹#›</a:t>
            </a:fld>
            <a:endParaRPr lang="en-US" dirty="0"/>
          </a:p>
        </p:txBody>
      </p:sp>
      <p:sp>
        <p:nvSpPr>
          <p:cNvPr id="4" name="Footer Placeholder 3">
            <a:extLst>
              <a:ext uri="{FF2B5EF4-FFF2-40B4-BE49-F238E27FC236}">
                <a16:creationId xmlns:a16="http://schemas.microsoft.com/office/drawing/2014/main" id="{BFEE739A-E696-37FB-EA53-D0B80C503D4C}"/>
              </a:ext>
            </a:extLst>
          </p:cNvPr>
          <p:cNvSpPr>
            <a:spLocks noGrp="1"/>
          </p:cNvSpPr>
          <p:nvPr>
            <p:ph type="ftr" sz="quarter" idx="12"/>
          </p:nvPr>
        </p:nvSpPr>
        <p:spPr/>
        <p:txBody>
          <a:bodyPr/>
          <a:lstStyle/>
          <a:p>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78EFBE8-6AFC-9FD7-6155-85DD2A9DF16C}"/>
              </a:ext>
              <a:ext uri="{C183D7F6-B498-43B3-948B-1728B52AA6E4}">
                <adec:decorative xmlns:adec="http://schemas.microsoft.com/office/drawing/2017/decorative" val="1"/>
              </a:ext>
            </a:extLst>
          </p:cNvPr>
          <p:cNvSpPr/>
          <p:nvPr userDrawn="1"/>
        </p:nvSpPr>
        <p:spPr>
          <a:xfrm>
            <a:off x="0" y="0"/>
            <a:ext cx="6126480" cy="6293922"/>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457200" y="457199"/>
            <a:ext cx="5160158" cy="3474720"/>
          </a:xfrm>
        </p:spPr>
        <p:txBody>
          <a:bodyPr anchor="ctr" anchorCtr="0">
            <a:normAutofit/>
          </a:bodyPr>
          <a:lstStyle>
            <a:lvl1pPr>
              <a:defRPr sz="4400"/>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83680" y="457200"/>
            <a:ext cx="5212080" cy="5486400"/>
          </a:xfrm>
        </p:spPr>
        <p:txBody>
          <a:bodyPr anchor="ctr" anchorCtr="0">
            <a:normAutofit/>
          </a:bodyPr>
          <a:lstStyle>
            <a:lvl1pPr>
              <a:defRPr sz="2400"/>
            </a:lvl1pPr>
            <a:lvl2pPr>
              <a:defRPr sz="2000"/>
            </a:lvl2pPr>
            <a:lvl3pPr>
              <a:defRPr sz="1800"/>
            </a:lvl3pPr>
            <a:lvl4pPr>
              <a:defRPr sz="1600"/>
            </a:lvl4pPr>
            <a:lvl5pPr>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512BAF5D-3A7D-BA27-EAC6-CCA76378479F}"/>
              </a:ext>
              <a:ext uri="{C183D7F6-B498-43B3-948B-1728B52AA6E4}">
                <adec:decorative xmlns:adec="http://schemas.microsoft.com/office/drawing/2017/decorative" val="1"/>
              </a:ext>
            </a:extLst>
          </p:cNvPr>
          <p:cNvCxnSpPr>
            <a:cxnSpLocks/>
          </p:cNvCxnSpPr>
          <p:nvPr userDrawn="1"/>
        </p:nvCxnSpPr>
        <p:spPr>
          <a:xfrm>
            <a:off x="6121960" y="0"/>
            <a:ext cx="0" cy="63354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Graphic 10">
            <a:extLst>
              <a:ext uri="{FF2B5EF4-FFF2-40B4-BE49-F238E27FC236}">
                <a16:creationId xmlns:a16="http://schemas.microsoft.com/office/drawing/2014/main" id="{56159F11-BB39-71F0-9B4E-6D84D3F6FC5F}"/>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0416" y="4464626"/>
            <a:ext cx="1632857" cy="1632857"/>
          </a:xfrm>
          <a:prstGeom prst="rect">
            <a:avLst/>
          </a:prstGeom>
        </p:spPr>
      </p:pic>
      <p:sp>
        <p:nvSpPr>
          <p:cNvPr id="4" name="Date Placeholder 3">
            <a:extLst>
              <a:ext uri="{FF2B5EF4-FFF2-40B4-BE49-F238E27FC236}">
                <a16:creationId xmlns:a16="http://schemas.microsoft.com/office/drawing/2014/main" id="{2AE41C3F-BE99-2BD9-1E6D-A913A2733B74}"/>
              </a:ext>
            </a:extLst>
          </p:cNvPr>
          <p:cNvSpPr>
            <a:spLocks noGrp="1"/>
          </p:cNvSpPr>
          <p:nvPr>
            <p:ph type="dt" sz="half" idx="10"/>
          </p:nvPr>
        </p:nvSpPr>
        <p:spPr/>
        <p:txBody>
          <a:bodyPr/>
          <a:lstStyle/>
          <a:p>
            <a:fld id="{AD2C5060-8972-B347-8CC0-8F1881778433}" type="datetimeyyyy">
              <a:rPr lang="en-US" smtClean="0"/>
              <a:t>2024</a:t>
            </a:fld>
            <a:endParaRPr lang="en-US" dirty="0"/>
          </a:p>
        </p:txBody>
      </p:sp>
      <p:sp>
        <p:nvSpPr>
          <p:cNvPr id="5" name="Slide Number Placeholder 4">
            <a:extLst>
              <a:ext uri="{FF2B5EF4-FFF2-40B4-BE49-F238E27FC236}">
                <a16:creationId xmlns:a16="http://schemas.microsoft.com/office/drawing/2014/main" id="{50FF1A5C-82F9-BC47-C11E-11E2255498F0}"/>
              </a:ext>
            </a:extLst>
          </p:cNvPr>
          <p:cNvSpPr>
            <a:spLocks noGrp="1"/>
          </p:cNvSpPr>
          <p:nvPr>
            <p:ph type="sldNum" sz="quarter" idx="11"/>
          </p:nvPr>
        </p:nvSpPr>
        <p:spPr/>
        <p:txBody>
          <a:bodyPr/>
          <a:lstStyle/>
          <a:p>
            <a:fld id="{4FAB73BC-B049-4115-A692-8D63A059BFB8}" type="slidenum">
              <a:rPr lang="en-US" smtClean="0"/>
              <a:pPr/>
              <a:t>‹#›</a:t>
            </a:fld>
            <a:endParaRPr lang="en-US" dirty="0"/>
          </a:p>
        </p:txBody>
      </p:sp>
      <p:sp>
        <p:nvSpPr>
          <p:cNvPr id="6" name="Footer Placeholder 5">
            <a:extLst>
              <a:ext uri="{FF2B5EF4-FFF2-40B4-BE49-F238E27FC236}">
                <a16:creationId xmlns:a16="http://schemas.microsoft.com/office/drawing/2014/main" id="{171A67A8-6EC5-CEEE-C3F1-C842D5BA40D1}"/>
              </a:ext>
            </a:extLst>
          </p:cNvPr>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2615345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Titl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1461F2C-B8C4-AB7D-CC7D-4A6F57DBE41C}"/>
              </a:ext>
              <a:ext uri="{C183D7F6-B498-43B3-948B-1728B52AA6E4}">
                <adec:decorative xmlns:adec="http://schemas.microsoft.com/office/drawing/2017/decorative" val="1"/>
              </a:ext>
            </a:extLst>
          </p:cNvPr>
          <p:cNvSpPr/>
          <p:nvPr userDrawn="1"/>
        </p:nvSpPr>
        <p:spPr>
          <a:xfrm>
            <a:off x="-1" y="0"/>
            <a:ext cx="7710879" cy="4380973"/>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hasCustomPrompt="1"/>
          </p:nvPr>
        </p:nvSpPr>
        <p:spPr>
          <a:xfrm>
            <a:off x="469275" y="365759"/>
            <a:ext cx="6990772" cy="3567413"/>
          </a:xfrm>
        </p:spPr>
        <p:txBody>
          <a:bodyPr lIns="0" tIns="0" rIns="0" bIns="0" anchor="ctr" anchorCtr="0">
            <a:normAutofit/>
          </a:bodyPr>
          <a:lstStyle>
            <a:lvl1pPr algn="l">
              <a:defRPr sz="5400" b="1" cap="all" spc="-100" baseline="0">
                <a:solidFill>
                  <a:schemeClr val="tx1">
                    <a:lumMod val="85000"/>
                    <a:lumOff val="15000"/>
                  </a:schemeClr>
                </a:solidFill>
              </a:defRPr>
            </a:lvl1pPr>
          </a:lstStyle>
          <a:p>
            <a:r>
              <a:rPr lang="en-US" dirty="0"/>
              <a:t>Click to add title</a:t>
            </a:r>
          </a:p>
        </p:txBody>
      </p:sp>
      <p:sp>
        <p:nvSpPr>
          <p:cNvPr id="3" name="Subtitle 2"/>
          <p:cNvSpPr>
            <a:spLocks noGrp="1"/>
          </p:cNvSpPr>
          <p:nvPr>
            <p:ph type="subTitle" idx="1" hasCustomPrompt="1"/>
          </p:nvPr>
        </p:nvSpPr>
        <p:spPr>
          <a:xfrm>
            <a:off x="469275" y="4746732"/>
            <a:ext cx="6990772" cy="1727220"/>
          </a:xfrm>
        </p:spPr>
        <p:txBody>
          <a:bodyPr lIns="0" tIns="0" rIns="0" bIns="0" anchor="t">
            <a:noAutofit/>
          </a:bodyPr>
          <a:lstStyle>
            <a:lvl1pPr marL="0" indent="0" algn="l">
              <a:buNone/>
              <a:defRPr sz="3200" b="1" cap="none" spc="0" baseline="0">
                <a:solidFill>
                  <a:schemeClr val="tx1">
                    <a:lumMod val="85000"/>
                    <a:lumOff val="1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add subtitle</a:t>
            </a:r>
          </a:p>
        </p:txBody>
      </p:sp>
      <p:sp>
        <p:nvSpPr>
          <p:cNvPr id="7" name="Rectangle 6">
            <a:extLst>
              <a:ext uri="{C183D7F6-B498-43B3-948B-1728B52AA6E4}">
                <adec:decorative xmlns:adec="http://schemas.microsoft.com/office/drawing/2017/decorative" val="1"/>
              </a:ext>
            </a:extLst>
          </p:cNvPr>
          <p:cNvSpPr/>
          <p:nvPr/>
        </p:nvSpPr>
        <p:spPr>
          <a:xfrm>
            <a:off x="7710880" y="0"/>
            <a:ext cx="4481120" cy="6858000"/>
          </a:xfrm>
          <a:prstGeom prst="rect">
            <a:avLst/>
          </a:prstGeom>
          <a:solidFill>
            <a:schemeClr val="accent3">
              <a:lumMod val="60000"/>
              <a:lumOff val="40000"/>
              <a:alpha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cxnSp>
        <p:nvCxnSpPr>
          <p:cNvPr id="10" name="Straight Connector 9">
            <a:extLst>
              <a:ext uri="{FF2B5EF4-FFF2-40B4-BE49-F238E27FC236}">
                <a16:creationId xmlns:a16="http://schemas.microsoft.com/office/drawing/2014/main" id="{EF386C8A-25BA-AB6D-B983-79524ED03FD2}"/>
              </a:ext>
              <a:ext uri="{C183D7F6-B498-43B3-948B-1728B52AA6E4}">
                <adec:decorative xmlns:adec="http://schemas.microsoft.com/office/drawing/2017/decorative" val="1"/>
              </a:ext>
            </a:extLst>
          </p:cNvPr>
          <p:cNvCxnSpPr>
            <a:cxnSpLocks/>
          </p:cNvCxnSpPr>
          <p:nvPr userDrawn="1"/>
        </p:nvCxnSpPr>
        <p:spPr>
          <a:xfrm>
            <a:off x="7710880" y="0"/>
            <a:ext cx="0" cy="6858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1C78377-1C25-FF96-E2F0-FF8D4E04BC14}"/>
              </a:ext>
              <a:ext uri="{C183D7F6-B498-43B3-948B-1728B52AA6E4}">
                <adec:decorative xmlns:adec="http://schemas.microsoft.com/office/drawing/2017/decorative" val="1"/>
              </a:ext>
            </a:extLst>
          </p:cNvPr>
          <p:cNvCxnSpPr>
            <a:cxnSpLocks/>
          </p:cNvCxnSpPr>
          <p:nvPr userDrawn="1"/>
        </p:nvCxnSpPr>
        <p:spPr>
          <a:xfrm>
            <a:off x="-7914" y="4380978"/>
            <a:ext cx="771879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Graphic 11">
            <a:extLst>
              <a:ext uri="{FF2B5EF4-FFF2-40B4-BE49-F238E27FC236}">
                <a16:creationId xmlns:a16="http://schemas.microsoft.com/office/drawing/2014/main" id="{9538DC9E-C0A9-C3F4-B87B-C29DC4121587}"/>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428515" y="130630"/>
            <a:ext cx="1632857" cy="1632857"/>
          </a:xfrm>
          <a:prstGeom prst="rect">
            <a:avLst/>
          </a:prstGeom>
        </p:spPr>
      </p:pic>
    </p:spTree>
    <p:extLst>
      <p:ext uri="{BB962C8B-B14F-4D97-AF65-F5344CB8AC3E}">
        <p14:creationId xmlns:p14="http://schemas.microsoft.com/office/powerpoint/2010/main" val="2637367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 Left Content ">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78EFBE8-6AFC-9FD7-6155-85DD2A9DF16C}"/>
              </a:ext>
              <a:ext uri="{C183D7F6-B498-43B3-948B-1728B52AA6E4}">
                <adec:decorative xmlns:adec="http://schemas.microsoft.com/office/drawing/2017/decorative" val="1"/>
              </a:ext>
            </a:extLst>
          </p:cNvPr>
          <p:cNvSpPr/>
          <p:nvPr userDrawn="1"/>
        </p:nvSpPr>
        <p:spPr>
          <a:xfrm>
            <a:off x="6121960" y="0"/>
            <a:ext cx="6070040" cy="6293922"/>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455664" y="1987296"/>
            <a:ext cx="5303520" cy="3956303"/>
          </a:xfrm>
        </p:spPr>
        <p:txBody>
          <a:bodyPr anchor="ctr" anchorCtr="0">
            <a:normAutofit/>
          </a:bodyPr>
          <a:lstStyle>
            <a:lvl1pPr>
              <a:defRPr sz="4400"/>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457200" y="457200"/>
            <a:ext cx="5212080" cy="5486400"/>
          </a:xfrm>
        </p:spPr>
        <p:txBody>
          <a:bodyPr anchor="ctr" anchorCtr="0">
            <a:normAutofit/>
          </a:bodyPr>
          <a:lstStyle>
            <a:lvl1pPr marL="365760">
              <a:defRPr sz="2000"/>
            </a:lvl1pPr>
            <a:lvl2pPr>
              <a:defRPr sz="1800"/>
            </a:lvl2pPr>
            <a:lvl3pPr>
              <a:defRPr sz="1600"/>
            </a:lvl3pPr>
            <a:lvl4pPr>
              <a:defRPr sz="1400"/>
            </a:lvl4pPr>
            <a:lvl5pPr>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512BAF5D-3A7D-BA27-EAC6-CCA76378479F}"/>
              </a:ext>
              <a:ext uri="{C183D7F6-B498-43B3-948B-1728B52AA6E4}">
                <adec:decorative xmlns:adec="http://schemas.microsoft.com/office/drawing/2017/decorative" val="1"/>
              </a:ext>
            </a:extLst>
          </p:cNvPr>
          <p:cNvCxnSpPr>
            <a:cxnSpLocks/>
          </p:cNvCxnSpPr>
          <p:nvPr userDrawn="1"/>
        </p:nvCxnSpPr>
        <p:spPr>
          <a:xfrm>
            <a:off x="6121960" y="0"/>
            <a:ext cx="0" cy="63354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Graphic 10">
            <a:extLst>
              <a:ext uri="{FF2B5EF4-FFF2-40B4-BE49-F238E27FC236}">
                <a16:creationId xmlns:a16="http://schemas.microsoft.com/office/drawing/2014/main" id="{56159F11-BB39-71F0-9B4E-6D84D3F6FC5F}"/>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328519" y="128016"/>
            <a:ext cx="1632857" cy="1632857"/>
          </a:xfrm>
          <a:prstGeom prst="rect">
            <a:avLst/>
          </a:prstGeom>
        </p:spPr>
      </p:pic>
      <p:sp>
        <p:nvSpPr>
          <p:cNvPr id="4" name="Date Placeholder 3">
            <a:extLst>
              <a:ext uri="{FF2B5EF4-FFF2-40B4-BE49-F238E27FC236}">
                <a16:creationId xmlns:a16="http://schemas.microsoft.com/office/drawing/2014/main" id="{CAC91DB3-459F-7003-4627-BF87F70C7611}"/>
              </a:ext>
            </a:extLst>
          </p:cNvPr>
          <p:cNvSpPr>
            <a:spLocks noGrp="1"/>
          </p:cNvSpPr>
          <p:nvPr>
            <p:ph type="dt" sz="half" idx="10"/>
          </p:nvPr>
        </p:nvSpPr>
        <p:spPr/>
        <p:txBody>
          <a:bodyPr/>
          <a:lstStyle/>
          <a:p>
            <a:fld id="{AD2C5060-8972-B347-8CC0-8F1881778433}" type="datetimeyyyy">
              <a:rPr lang="en-US" smtClean="0"/>
              <a:t>2024</a:t>
            </a:fld>
            <a:endParaRPr lang="en-US" dirty="0"/>
          </a:p>
        </p:txBody>
      </p:sp>
      <p:sp>
        <p:nvSpPr>
          <p:cNvPr id="5" name="Slide Number Placeholder 4">
            <a:extLst>
              <a:ext uri="{FF2B5EF4-FFF2-40B4-BE49-F238E27FC236}">
                <a16:creationId xmlns:a16="http://schemas.microsoft.com/office/drawing/2014/main" id="{B43E29DA-F126-F0E0-A16B-D66A997EFC05}"/>
              </a:ext>
            </a:extLst>
          </p:cNvPr>
          <p:cNvSpPr>
            <a:spLocks noGrp="1"/>
          </p:cNvSpPr>
          <p:nvPr>
            <p:ph type="sldNum" sz="quarter" idx="11"/>
          </p:nvPr>
        </p:nvSpPr>
        <p:spPr/>
        <p:txBody>
          <a:bodyPr/>
          <a:lstStyle/>
          <a:p>
            <a:fld id="{4FAB73BC-B049-4115-A692-8D63A059BFB8}" type="slidenum">
              <a:rPr lang="en-US" smtClean="0"/>
              <a:pPr/>
              <a:t>‹#›</a:t>
            </a:fld>
            <a:endParaRPr lang="en-US" dirty="0"/>
          </a:p>
        </p:txBody>
      </p:sp>
      <p:sp>
        <p:nvSpPr>
          <p:cNvPr id="6" name="Footer Placeholder 5">
            <a:extLst>
              <a:ext uri="{FF2B5EF4-FFF2-40B4-BE49-F238E27FC236}">
                <a16:creationId xmlns:a16="http://schemas.microsoft.com/office/drawing/2014/main" id="{9C9EDE6D-125A-5F43-B354-57C4357F23F1}"/>
              </a:ext>
            </a:extLst>
          </p:cNvPr>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2519875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Title Image left">
    <p:spTree>
      <p:nvGrpSpPr>
        <p:cNvPr id="1" name=""/>
        <p:cNvGrpSpPr/>
        <p:nvPr/>
      </p:nvGrpSpPr>
      <p:grpSpPr>
        <a:xfrm>
          <a:off x="0" y="0"/>
          <a:ext cx="0" cy="0"/>
          <a:chOff x="0" y="0"/>
          <a:chExt cx="0" cy="0"/>
        </a:xfrm>
      </p:grpSpPr>
      <p:sp>
        <p:nvSpPr>
          <p:cNvPr id="7" name="Rectangle 6">
            <a:extLst>
              <a:ext uri="{C183D7F6-B498-43B3-948B-1728B52AA6E4}">
                <adec:decorative xmlns:adec="http://schemas.microsoft.com/office/drawing/2017/decorative" val="1"/>
              </a:ext>
            </a:extLst>
          </p:cNvPr>
          <p:cNvSpPr/>
          <p:nvPr/>
        </p:nvSpPr>
        <p:spPr>
          <a:xfrm>
            <a:off x="4124482" y="1"/>
            <a:ext cx="8067518" cy="2255520"/>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hasCustomPrompt="1"/>
          </p:nvPr>
        </p:nvSpPr>
        <p:spPr>
          <a:xfrm>
            <a:off x="4511048" y="2624672"/>
            <a:ext cx="7304896" cy="2808842"/>
          </a:xfrm>
        </p:spPr>
        <p:txBody>
          <a:bodyPr lIns="0" tIns="0" rIns="0" bIns="0" anchor="b">
            <a:normAutofit/>
          </a:bodyPr>
          <a:lstStyle>
            <a:lvl1pPr algn="l">
              <a:defRPr sz="5400" b="1" cap="all" spc="-100" baseline="0">
                <a:solidFill>
                  <a:schemeClr val="tx1">
                    <a:lumMod val="85000"/>
                    <a:lumOff val="15000"/>
                  </a:schemeClr>
                </a:solidFill>
              </a:defRPr>
            </a:lvl1pPr>
          </a:lstStyle>
          <a:p>
            <a:r>
              <a:rPr lang="en-US" dirty="0"/>
              <a:t>Click to add title</a:t>
            </a:r>
          </a:p>
        </p:txBody>
      </p:sp>
      <p:sp>
        <p:nvSpPr>
          <p:cNvPr id="3" name="Subtitle 2"/>
          <p:cNvSpPr>
            <a:spLocks noGrp="1"/>
          </p:cNvSpPr>
          <p:nvPr>
            <p:ph type="subTitle" idx="1" hasCustomPrompt="1"/>
          </p:nvPr>
        </p:nvSpPr>
        <p:spPr>
          <a:xfrm>
            <a:off x="4511048" y="5559552"/>
            <a:ext cx="7304896" cy="914400"/>
          </a:xfrm>
        </p:spPr>
        <p:txBody>
          <a:bodyPr lIns="0" tIns="0" rIns="0" bIns="0" anchor="t">
            <a:normAutofit/>
          </a:bodyPr>
          <a:lstStyle>
            <a:lvl1pPr marL="0" indent="0" algn="l">
              <a:buNone/>
              <a:defRPr sz="3200" b="1" cap="none" spc="0" baseline="0">
                <a:solidFill>
                  <a:schemeClr val="tx1">
                    <a:lumMod val="85000"/>
                    <a:lumOff val="1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add subtitle</a:t>
            </a:r>
          </a:p>
        </p:txBody>
      </p:sp>
      <p:sp>
        <p:nvSpPr>
          <p:cNvPr id="5" name="Picture Placeholder 2">
            <a:extLst>
              <a:ext uri="{FF2B5EF4-FFF2-40B4-BE49-F238E27FC236}">
                <a16:creationId xmlns:a16="http://schemas.microsoft.com/office/drawing/2014/main" id="{438223DB-ED2D-4922-1A61-D1763E8F33F8}"/>
              </a:ext>
            </a:extLst>
          </p:cNvPr>
          <p:cNvSpPr>
            <a:spLocks noGrp="1"/>
          </p:cNvSpPr>
          <p:nvPr>
            <p:ph type="pic" idx="14"/>
          </p:nvPr>
        </p:nvSpPr>
        <p:spPr>
          <a:xfrm>
            <a:off x="0" y="-1"/>
            <a:ext cx="4114800" cy="6858000"/>
          </a:xfrm>
          <a:prstGeom prst="rect">
            <a:avLst/>
          </a:prstGeom>
          <a:solidFill>
            <a:schemeClr val="bg1">
              <a:lumMod val="75000"/>
            </a:schemeClr>
          </a:solidFill>
          <a:ln w="19050">
            <a:noFill/>
          </a:ln>
        </p:spPr>
        <p:txBody>
          <a:bodyPr anchor="t">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pic>
        <p:nvPicPr>
          <p:cNvPr id="9" name="Graphic 8">
            <a:extLst>
              <a:ext uri="{FF2B5EF4-FFF2-40B4-BE49-F238E27FC236}">
                <a16:creationId xmlns:a16="http://schemas.microsoft.com/office/drawing/2014/main" id="{4F86E7AD-A6DA-E8DA-1CA0-615D3EDF93B0}"/>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283301" y="237420"/>
            <a:ext cx="1714789" cy="1714789"/>
          </a:xfrm>
          <a:prstGeom prst="rect">
            <a:avLst/>
          </a:prstGeom>
        </p:spPr>
      </p:pic>
      <p:grpSp>
        <p:nvGrpSpPr>
          <p:cNvPr id="4" name="Group 3">
            <a:extLst>
              <a:ext uri="{FF2B5EF4-FFF2-40B4-BE49-F238E27FC236}">
                <a16:creationId xmlns:a16="http://schemas.microsoft.com/office/drawing/2014/main" id="{DA50057D-192D-7614-DE77-877F2980EEEA}"/>
              </a:ext>
              <a:ext uri="{C183D7F6-B498-43B3-948B-1728B52AA6E4}">
                <adec:decorative xmlns:adec="http://schemas.microsoft.com/office/drawing/2017/decorative" val="1"/>
              </a:ext>
            </a:extLst>
          </p:cNvPr>
          <p:cNvGrpSpPr/>
          <p:nvPr userDrawn="1"/>
        </p:nvGrpSpPr>
        <p:grpSpPr>
          <a:xfrm flipH="1">
            <a:off x="4114800" y="0"/>
            <a:ext cx="8077200" cy="6858000"/>
            <a:chOff x="-7912" y="0"/>
            <a:chExt cx="8077200" cy="6858000"/>
          </a:xfrm>
        </p:grpSpPr>
        <p:cxnSp>
          <p:nvCxnSpPr>
            <p:cNvPr id="6" name="Straight Connector 5">
              <a:extLst>
                <a:ext uri="{FF2B5EF4-FFF2-40B4-BE49-F238E27FC236}">
                  <a16:creationId xmlns:a16="http://schemas.microsoft.com/office/drawing/2014/main" id="{6CC7B291-128E-2693-8391-5F74B90EAFF0}"/>
                </a:ext>
              </a:extLst>
            </p:cNvPr>
            <p:cNvCxnSpPr>
              <a:cxnSpLocks/>
            </p:cNvCxnSpPr>
            <p:nvPr/>
          </p:nvCxnSpPr>
          <p:spPr>
            <a:xfrm>
              <a:off x="-7912" y="2271831"/>
              <a:ext cx="80772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9473A90-D726-F334-C514-4BFD393396F0}"/>
                </a:ext>
              </a:extLst>
            </p:cNvPr>
            <p:cNvCxnSpPr>
              <a:cxnSpLocks/>
            </p:cNvCxnSpPr>
            <p:nvPr/>
          </p:nvCxnSpPr>
          <p:spPr>
            <a:xfrm>
              <a:off x="8064448" y="0"/>
              <a:ext cx="0" cy="6858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Date Placeholder 9">
            <a:extLst>
              <a:ext uri="{FF2B5EF4-FFF2-40B4-BE49-F238E27FC236}">
                <a16:creationId xmlns:a16="http://schemas.microsoft.com/office/drawing/2014/main" id="{5376BE9D-8163-4EDD-FB8D-57ABEDF1640F}"/>
              </a:ext>
            </a:extLst>
          </p:cNvPr>
          <p:cNvSpPr>
            <a:spLocks noGrp="1"/>
          </p:cNvSpPr>
          <p:nvPr>
            <p:ph type="dt" sz="half" idx="15"/>
          </p:nvPr>
        </p:nvSpPr>
        <p:spPr/>
        <p:txBody>
          <a:bodyPr/>
          <a:lstStyle/>
          <a:p>
            <a:fld id="{AD2C5060-8972-B347-8CC0-8F1881778433}" type="datetimeyyyy">
              <a:rPr lang="en-US" smtClean="0"/>
              <a:t>2024</a:t>
            </a:fld>
            <a:endParaRPr lang="en-US" dirty="0"/>
          </a:p>
        </p:txBody>
      </p:sp>
      <p:sp>
        <p:nvSpPr>
          <p:cNvPr id="11" name="Slide Number Placeholder 10">
            <a:extLst>
              <a:ext uri="{FF2B5EF4-FFF2-40B4-BE49-F238E27FC236}">
                <a16:creationId xmlns:a16="http://schemas.microsoft.com/office/drawing/2014/main" id="{880A75B7-8212-3C24-45FF-DB1B86CA19E0}"/>
              </a:ext>
            </a:extLst>
          </p:cNvPr>
          <p:cNvSpPr>
            <a:spLocks noGrp="1"/>
          </p:cNvSpPr>
          <p:nvPr>
            <p:ph type="sldNum" sz="quarter" idx="16"/>
          </p:nvPr>
        </p:nvSpPr>
        <p:spPr/>
        <p:txBody>
          <a:bodyPr/>
          <a:lstStyle/>
          <a:p>
            <a:fld id="{4FAB73BC-B049-4115-A692-8D63A059BFB8}" type="slidenum">
              <a:rPr lang="en-US" smtClean="0"/>
              <a:pPr/>
              <a:t>‹#›</a:t>
            </a:fld>
            <a:endParaRPr lang="en-US" dirty="0"/>
          </a:p>
        </p:txBody>
      </p:sp>
      <p:sp>
        <p:nvSpPr>
          <p:cNvPr id="12" name="Footer Placeholder 11">
            <a:extLst>
              <a:ext uri="{FF2B5EF4-FFF2-40B4-BE49-F238E27FC236}">
                <a16:creationId xmlns:a16="http://schemas.microsoft.com/office/drawing/2014/main" id="{4D4ECEB7-E688-FB9D-4582-AA6629363FC3}"/>
              </a:ext>
            </a:extLst>
          </p:cNvPr>
          <p:cNvSpPr>
            <a:spLocks noGrp="1"/>
          </p:cNvSpPr>
          <p:nvPr>
            <p:ph type="ftr" sz="quarter" idx="17"/>
          </p:nvPr>
        </p:nvSpPr>
        <p:spPr/>
        <p:txBody>
          <a:bodyPr/>
          <a:lstStyle/>
          <a:p>
            <a:endParaRPr lang="en-US" dirty="0"/>
          </a:p>
        </p:txBody>
      </p:sp>
    </p:spTree>
    <p:extLst>
      <p:ext uri="{BB962C8B-B14F-4D97-AF65-F5344CB8AC3E}">
        <p14:creationId xmlns:p14="http://schemas.microsoft.com/office/powerpoint/2010/main" val="10044553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D124AF9-4FF9-5ED5-5A0C-44939D250BE6}"/>
              </a:ext>
              <a:ext uri="{C183D7F6-B498-43B3-948B-1728B52AA6E4}">
                <adec:decorative xmlns:adec="http://schemas.microsoft.com/office/drawing/2017/decorative" val="1"/>
              </a:ext>
            </a:extLst>
          </p:cNvPr>
          <p:cNvSpPr/>
          <p:nvPr userDrawn="1"/>
        </p:nvSpPr>
        <p:spPr>
          <a:xfrm>
            <a:off x="0" y="0"/>
            <a:ext cx="12192000" cy="2627419"/>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cxnSp>
        <p:nvCxnSpPr>
          <p:cNvPr id="7" name="Straight Connector 6">
            <a:extLst>
              <a:ext uri="{FF2B5EF4-FFF2-40B4-BE49-F238E27FC236}">
                <a16:creationId xmlns:a16="http://schemas.microsoft.com/office/drawing/2014/main" id="{C1D9B86B-8693-3D1A-3E1F-4A28D927D8AD}"/>
              </a:ext>
              <a:ext uri="{C183D7F6-B498-43B3-948B-1728B52AA6E4}">
                <adec:decorative xmlns:adec="http://schemas.microsoft.com/office/drawing/2017/decorative" val="1"/>
              </a:ext>
            </a:extLst>
          </p:cNvPr>
          <p:cNvCxnSpPr>
            <a:cxnSpLocks/>
          </p:cNvCxnSpPr>
          <p:nvPr/>
        </p:nvCxnSpPr>
        <p:spPr>
          <a:xfrm flipH="1">
            <a:off x="0" y="2627430"/>
            <a:ext cx="1219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hasCustomPrompt="1"/>
          </p:nvPr>
        </p:nvSpPr>
        <p:spPr>
          <a:xfrm>
            <a:off x="478299" y="94744"/>
            <a:ext cx="11277599" cy="1598801"/>
          </a:xfrm>
        </p:spPr>
        <p:txBody>
          <a:bodyPr lIns="0" anchor="b">
            <a:normAutofit/>
          </a:bodyPr>
          <a:lstStyle>
            <a:lvl1pPr algn="l">
              <a:defRPr sz="4400"/>
            </a:lvl1pPr>
          </a:lstStyle>
          <a:p>
            <a:r>
              <a:rPr lang="en-US" dirty="0"/>
              <a:t>Click to add title</a:t>
            </a:r>
          </a:p>
        </p:txBody>
      </p:sp>
      <p:sp>
        <p:nvSpPr>
          <p:cNvPr id="14" name="Subtitle 2">
            <a:extLst>
              <a:ext uri="{FF2B5EF4-FFF2-40B4-BE49-F238E27FC236}">
                <a16:creationId xmlns:a16="http://schemas.microsoft.com/office/drawing/2014/main" id="{E6594D94-A182-447B-C136-E74107714017}"/>
              </a:ext>
            </a:extLst>
          </p:cNvPr>
          <p:cNvSpPr>
            <a:spLocks noGrp="1"/>
          </p:cNvSpPr>
          <p:nvPr>
            <p:ph type="subTitle" idx="15" hasCustomPrompt="1"/>
          </p:nvPr>
        </p:nvSpPr>
        <p:spPr>
          <a:xfrm>
            <a:off x="478299" y="1745510"/>
            <a:ext cx="11277598" cy="760012"/>
          </a:xfrm>
        </p:spPr>
        <p:txBody>
          <a:bodyPr lIns="0" tIns="0" rIns="0" bIns="0" anchor="t">
            <a:normAutofit/>
          </a:bodyPr>
          <a:lstStyle>
            <a:lvl1pPr marL="0" indent="0" algn="l">
              <a:buNone/>
              <a:defRPr sz="3200" b="1" cap="none" spc="0" baseline="0">
                <a:solidFill>
                  <a:schemeClr val="tx1">
                    <a:lumMod val="85000"/>
                    <a:lumOff val="1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add subtitle</a:t>
            </a:r>
          </a:p>
        </p:txBody>
      </p:sp>
      <p:sp>
        <p:nvSpPr>
          <p:cNvPr id="3" name="Content Placeholder 2"/>
          <p:cNvSpPr>
            <a:spLocks noGrp="1"/>
          </p:cNvSpPr>
          <p:nvPr>
            <p:ph sz="half" idx="1" hasCustomPrompt="1"/>
          </p:nvPr>
        </p:nvSpPr>
        <p:spPr>
          <a:xfrm>
            <a:off x="457198" y="3098787"/>
            <a:ext cx="3474720" cy="2888837"/>
          </a:xfrm>
        </p:spPr>
        <p:txBody>
          <a:bodyPr anchor="t">
            <a:normAutofit/>
          </a:bodyPr>
          <a:lstStyle>
            <a:lvl1pPr marL="365760">
              <a:spcBef>
                <a:spcPts val="1200"/>
              </a:spcBef>
              <a:defRPr sz="2400"/>
            </a:lvl1pPr>
            <a:lvl2pPr>
              <a:spcBef>
                <a:spcPts val="1200"/>
              </a:spcBef>
              <a:defRPr sz="2000"/>
            </a:lvl2pPr>
            <a:lvl3pPr>
              <a:spcBef>
                <a:spcPts val="1200"/>
              </a:spcBef>
              <a:defRPr sz="1800"/>
            </a:lvl3pPr>
            <a:lvl4pPr>
              <a:spcBef>
                <a:spcPts val="1200"/>
              </a:spcBef>
              <a:defRPr sz="1600"/>
            </a:lvl4pPr>
            <a:lvl5pPr>
              <a:spcBef>
                <a:spcPts val="1200"/>
              </a:spcBef>
              <a:defRPr sz="1600"/>
            </a:lvl5pPr>
            <a:lvl6pPr>
              <a:defRPr sz="1400"/>
            </a:lvl6pPr>
            <a:lvl7pPr>
              <a:defRPr sz="1400"/>
            </a:lvl7pPr>
            <a:lvl8pPr>
              <a:defRPr sz="1400"/>
            </a:lvl8pPr>
            <a:lvl9pPr>
              <a:defRPr sz="14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4602479" y="2895588"/>
            <a:ext cx="7132319" cy="3093731"/>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Date Placeholder 5">
            <a:extLst>
              <a:ext uri="{FF2B5EF4-FFF2-40B4-BE49-F238E27FC236}">
                <a16:creationId xmlns:a16="http://schemas.microsoft.com/office/drawing/2014/main" id="{9D99107C-ACBB-B2EC-7BA2-379A7629875E}"/>
              </a:ext>
            </a:extLst>
          </p:cNvPr>
          <p:cNvSpPr>
            <a:spLocks noGrp="1"/>
          </p:cNvSpPr>
          <p:nvPr>
            <p:ph type="dt" sz="half" idx="16"/>
          </p:nvPr>
        </p:nvSpPr>
        <p:spPr/>
        <p:txBody>
          <a:bodyPr/>
          <a:lstStyle/>
          <a:p>
            <a:fld id="{AD2C5060-8972-B347-8CC0-8F1881778433}" type="datetimeyyyy">
              <a:rPr lang="en-US" smtClean="0"/>
              <a:t>2024</a:t>
            </a:fld>
            <a:endParaRPr lang="en-US" dirty="0"/>
          </a:p>
        </p:txBody>
      </p:sp>
      <p:sp>
        <p:nvSpPr>
          <p:cNvPr id="11" name="Slide Number Placeholder 10">
            <a:extLst>
              <a:ext uri="{FF2B5EF4-FFF2-40B4-BE49-F238E27FC236}">
                <a16:creationId xmlns:a16="http://schemas.microsoft.com/office/drawing/2014/main" id="{2E5C61AD-5721-984D-30B8-A8630402C80E}"/>
              </a:ext>
            </a:extLst>
          </p:cNvPr>
          <p:cNvSpPr>
            <a:spLocks noGrp="1"/>
          </p:cNvSpPr>
          <p:nvPr>
            <p:ph type="sldNum" sz="quarter" idx="17"/>
          </p:nvPr>
        </p:nvSpPr>
        <p:spPr/>
        <p:txBody>
          <a:bodyPr/>
          <a:lstStyle/>
          <a:p>
            <a:fld id="{4FAB73BC-B049-4115-A692-8D63A059BFB8}" type="slidenum">
              <a:rPr lang="en-US" smtClean="0"/>
              <a:pPr/>
              <a:t>‹#›</a:t>
            </a:fld>
            <a:endParaRPr lang="en-US" dirty="0"/>
          </a:p>
        </p:txBody>
      </p:sp>
      <p:sp>
        <p:nvSpPr>
          <p:cNvPr id="12" name="Footer Placeholder 11">
            <a:extLst>
              <a:ext uri="{FF2B5EF4-FFF2-40B4-BE49-F238E27FC236}">
                <a16:creationId xmlns:a16="http://schemas.microsoft.com/office/drawing/2014/main" id="{C981CB5D-3815-55BB-FB26-D4008DC5A247}"/>
              </a:ext>
            </a:extLst>
          </p:cNvPr>
          <p:cNvSpPr>
            <a:spLocks noGrp="1"/>
          </p:cNvSpPr>
          <p:nvPr>
            <p:ph type="ftr" sz="quarter" idx="18"/>
          </p:nvPr>
        </p:nvSpPr>
        <p:spPr/>
        <p:txBody>
          <a:bodyPr/>
          <a:lstStyle/>
          <a:p>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Content +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02034" y="3052120"/>
            <a:ext cx="6289965" cy="3253430"/>
          </a:xfrm>
          <a:solidFill>
            <a:schemeClr val="accent3">
              <a:lumMod val="40000"/>
              <a:lumOff val="60000"/>
            </a:schemeClr>
          </a:solidFill>
          <a:ln w="19050">
            <a:noFill/>
          </a:ln>
        </p:spPr>
        <p:txBody>
          <a:bodyPr lIns="365760" tIns="365760" rIns="731520" bIns="365760" anchor="t" anchorCtr="0">
            <a:normAutofit/>
          </a:bodyPr>
          <a:lstStyle>
            <a:lvl1pPr>
              <a:defRPr sz="4400" b="1" cap="all" spc="100" baseline="0"/>
            </a:lvl1pPr>
          </a:lstStyle>
          <a:p>
            <a:r>
              <a:rPr lang="en-US" dirty="0"/>
              <a:t>Click to add title</a:t>
            </a:r>
          </a:p>
        </p:txBody>
      </p:sp>
      <p:sp>
        <p:nvSpPr>
          <p:cNvPr id="4" name="Content Placeholder 2">
            <a:extLst>
              <a:ext uri="{FF2B5EF4-FFF2-40B4-BE49-F238E27FC236}">
                <a16:creationId xmlns:a16="http://schemas.microsoft.com/office/drawing/2014/main" id="{695CEDBA-D9EA-C2F0-5536-B641BBC22EC9}"/>
              </a:ext>
            </a:extLst>
          </p:cNvPr>
          <p:cNvSpPr>
            <a:spLocks noGrp="1"/>
          </p:cNvSpPr>
          <p:nvPr>
            <p:ph idx="16" hasCustomPrompt="1"/>
          </p:nvPr>
        </p:nvSpPr>
        <p:spPr>
          <a:xfrm>
            <a:off x="546735" y="333375"/>
            <a:ext cx="4882508" cy="5562600"/>
          </a:xfrm>
        </p:spPr>
        <p:txBody>
          <a:bodyPr lIns="0" tIns="182880" rIns="0" bIns="0" anchor="t" anchorCtr="0"/>
          <a:lstStyle>
            <a:lvl1pPr marL="347472" indent="-347472">
              <a:buClr>
                <a:schemeClr val="accent4"/>
              </a:buClr>
              <a:defRPr/>
            </a:lvl1pPr>
            <a:lvl2pPr>
              <a:buClr>
                <a:schemeClr val="accent4"/>
              </a:buClr>
              <a:defRPr/>
            </a:lvl2pPr>
            <a:lvl3pPr>
              <a:buClr>
                <a:schemeClr val="accent4"/>
              </a:buClr>
              <a:defRPr/>
            </a:lvl3pPr>
            <a:lvl4pPr>
              <a:buClr>
                <a:schemeClr val="accent4"/>
              </a:buClr>
              <a:defRPr/>
            </a:lvl4pPr>
            <a:lvl5pPr>
              <a:buClr>
                <a:schemeClr val="accent4"/>
              </a:buClr>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2">
            <a:extLst>
              <a:ext uri="{FF2B5EF4-FFF2-40B4-BE49-F238E27FC236}">
                <a16:creationId xmlns:a16="http://schemas.microsoft.com/office/drawing/2014/main" id="{44A16C55-05EC-CCE4-5E62-C7144FF11C59}"/>
              </a:ext>
            </a:extLst>
          </p:cNvPr>
          <p:cNvSpPr>
            <a:spLocks noGrp="1"/>
          </p:cNvSpPr>
          <p:nvPr>
            <p:ph type="pic" idx="13"/>
          </p:nvPr>
        </p:nvSpPr>
        <p:spPr>
          <a:xfrm>
            <a:off x="5902034" y="0"/>
            <a:ext cx="6289965" cy="3052119"/>
          </a:xfrm>
          <a:prstGeom prst="rect">
            <a:avLst/>
          </a:prstGeom>
          <a:solidFill>
            <a:schemeClr val="bg1">
              <a:lumMod val="75000"/>
            </a:schemeClr>
          </a:solidFill>
          <a:ln w="19050">
            <a:noFill/>
          </a:ln>
        </p:spPr>
        <p:txBody>
          <a:bodyPr anchor="t">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cxnSp>
        <p:nvCxnSpPr>
          <p:cNvPr id="12" name="Straight Connector 11">
            <a:extLst>
              <a:ext uri="{FF2B5EF4-FFF2-40B4-BE49-F238E27FC236}">
                <a16:creationId xmlns:a16="http://schemas.microsoft.com/office/drawing/2014/main" id="{ED5A9568-4711-EE5C-16E4-A05395C55C46}"/>
              </a:ext>
              <a:ext uri="{C183D7F6-B498-43B3-948B-1728B52AA6E4}">
                <adec:decorative xmlns:adec="http://schemas.microsoft.com/office/drawing/2017/decorative" val="1"/>
              </a:ext>
            </a:extLst>
          </p:cNvPr>
          <p:cNvCxnSpPr>
            <a:cxnSpLocks/>
          </p:cNvCxnSpPr>
          <p:nvPr userDrawn="1"/>
        </p:nvCxnSpPr>
        <p:spPr>
          <a:xfrm>
            <a:off x="5890159" y="0"/>
            <a:ext cx="0" cy="63035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2006F4B-B2C9-03FF-DD47-51B22950E199}"/>
              </a:ext>
              <a:ext uri="{C183D7F6-B498-43B3-948B-1728B52AA6E4}">
                <adec:decorative xmlns:adec="http://schemas.microsoft.com/office/drawing/2017/decorative" val="1"/>
              </a:ext>
            </a:extLst>
          </p:cNvPr>
          <p:cNvCxnSpPr>
            <a:cxnSpLocks/>
          </p:cNvCxnSpPr>
          <p:nvPr userDrawn="1"/>
        </p:nvCxnSpPr>
        <p:spPr>
          <a:xfrm>
            <a:off x="5902034" y="3052119"/>
            <a:ext cx="628996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e Placeholder 8">
            <a:extLst>
              <a:ext uri="{FF2B5EF4-FFF2-40B4-BE49-F238E27FC236}">
                <a16:creationId xmlns:a16="http://schemas.microsoft.com/office/drawing/2014/main" id="{488F6C5A-20C2-9742-B88C-AC77E3FB4A5F}"/>
              </a:ext>
            </a:extLst>
          </p:cNvPr>
          <p:cNvSpPr>
            <a:spLocks noGrp="1"/>
          </p:cNvSpPr>
          <p:nvPr>
            <p:ph type="dt" sz="half" idx="14"/>
          </p:nvPr>
        </p:nvSpPr>
        <p:spPr/>
        <p:txBody>
          <a:bodyPr/>
          <a:lstStyle/>
          <a:p>
            <a:fld id="{FC68071B-6F8E-D847-A16E-A2C261AD713C}" type="datetimeyyyy">
              <a:rPr lang="en-US" smtClean="0"/>
              <a:t>2024</a:t>
            </a:fld>
            <a:endParaRPr lang="en-US" dirty="0"/>
          </a:p>
        </p:txBody>
      </p:sp>
      <p:sp>
        <p:nvSpPr>
          <p:cNvPr id="10" name="Slide Number Placeholder 9">
            <a:extLst>
              <a:ext uri="{FF2B5EF4-FFF2-40B4-BE49-F238E27FC236}">
                <a16:creationId xmlns:a16="http://schemas.microsoft.com/office/drawing/2014/main" id="{5DE8FC8C-29C9-CDDD-BECE-0D82FB1CCB31}"/>
              </a:ext>
            </a:extLst>
          </p:cNvPr>
          <p:cNvSpPr>
            <a:spLocks noGrp="1"/>
          </p:cNvSpPr>
          <p:nvPr>
            <p:ph type="sldNum" sz="quarter" idx="15"/>
          </p:nvPr>
        </p:nvSpPr>
        <p:spPr/>
        <p:txBody>
          <a:bodyPr/>
          <a:lstStyle/>
          <a:p>
            <a:fld id="{4FAB73BC-B049-4115-A692-8D63A059BFB8}" type="slidenum">
              <a:rPr lang="en-US" smtClean="0"/>
              <a:pPr/>
              <a:t>‹#›</a:t>
            </a:fld>
            <a:endParaRPr lang="en-US" dirty="0"/>
          </a:p>
        </p:txBody>
      </p:sp>
      <p:sp>
        <p:nvSpPr>
          <p:cNvPr id="3" name="Footer Placeholder 2">
            <a:extLst>
              <a:ext uri="{FF2B5EF4-FFF2-40B4-BE49-F238E27FC236}">
                <a16:creationId xmlns:a16="http://schemas.microsoft.com/office/drawing/2014/main" id="{59FA30DE-9012-9A95-68F1-0BEA8D0495C5}"/>
              </a:ext>
            </a:extLst>
          </p:cNvPr>
          <p:cNvSpPr>
            <a:spLocks noGrp="1"/>
          </p:cNvSpPr>
          <p:nvPr>
            <p:ph type="ftr" sz="quarter" idx="17"/>
          </p:nvPr>
        </p:nvSpPr>
        <p:spPr/>
        <p:txBody>
          <a:bodyPr/>
          <a:lstStyle/>
          <a:p>
            <a:endParaRPr lang="en-US" dirty="0"/>
          </a:p>
        </p:txBody>
      </p:sp>
    </p:spTree>
    <p:extLst>
      <p:ext uri="{BB962C8B-B14F-4D97-AF65-F5344CB8AC3E}">
        <p14:creationId xmlns:p14="http://schemas.microsoft.com/office/powerpoint/2010/main" val="6917934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 2 Content r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2DB97D6-9E01-9925-F264-8FF48BAAF854}"/>
              </a:ext>
              <a:ext uri="{C183D7F6-B498-43B3-948B-1728B52AA6E4}">
                <adec:decorative xmlns:adec="http://schemas.microsoft.com/office/drawing/2017/decorative" val="1"/>
              </a:ext>
            </a:extLst>
          </p:cNvPr>
          <p:cNvSpPr/>
          <p:nvPr userDrawn="1"/>
        </p:nvSpPr>
        <p:spPr>
          <a:xfrm>
            <a:off x="0" y="0"/>
            <a:ext cx="5486400" cy="6293922"/>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cxnSp>
        <p:nvCxnSpPr>
          <p:cNvPr id="7" name="Straight Connector 6">
            <a:extLst>
              <a:ext uri="{FF2B5EF4-FFF2-40B4-BE49-F238E27FC236}">
                <a16:creationId xmlns:a16="http://schemas.microsoft.com/office/drawing/2014/main" id="{9670C95F-3A67-A423-F894-9AB9FB05D66C}"/>
              </a:ext>
              <a:ext uri="{C183D7F6-B498-43B3-948B-1728B52AA6E4}">
                <adec:decorative xmlns:adec="http://schemas.microsoft.com/office/drawing/2017/decorative" val="1"/>
              </a:ext>
            </a:extLst>
          </p:cNvPr>
          <p:cNvCxnSpPr>
            <a:cxnSpLocks/>
          </p:cNvCxnSpPr>
          <p:nvPr userDrawn="1"/>
        </p:nvCxnSpPr>
        <p:spPr>
          <a:xfrm>
            <a:off x="5486400" y="0"/>
            <a:ext cx="0" cy="63354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380999" y="861708"/>
            <a:ext cx="4905375" cy="4601183"/>
          </a:xfrm>
        </p:spPr>
        <p:txBody>
          <a:bodyPr anchor="ctr" anchorCtr="0">
            <a:normAutofit/>
          </a:bodyPr>
          <a:lstStyle>
            <a:lvl1pPr>
              <a:defRPr sz="4400"/>
            </a:lvl1pPr>
          </a:lstStyle>
          <a:p>
            <a:r>
              <a:rPr lang="en-US" dirty="0"/>
              <a:t>Click to add title</a:t>
            </a:r>
          </a:p>
        </p:txBody>
      </p:sp>
      <p:sp>
        <p:nvSpPr>
          <p:cNvPr id="10" name="Content Placeholder 9">
            <a:extLst>
              <a:ext uri="{FF2B5EF4-FFF2-40B4-BE49-F238E27FC236}">
                <a16:creationId xmlns:a16="http://schemas.microsoft.com/office/drawing/2014/main" id="{7882FA23-189E-3A07-3878-34E4D3262D7A}"/>
              </a:ext>
            </a:extLst>
          </p:cNvPr>
          <p:cNvSpPr>
            <a:spLocks noGrp="1"/>
          </p:cNvSpPr>
          <p:nvPr>
            <p:ph sz="quarter" idx="14" hasCustomPrompt="1"/>
          </p:nvPr>
        </p:nvSpPr>
        <p:spPr>
          <a:xfrm>
            <a:off x="5815014" y="425987"/>
            <a:ext cx="5995987" cy="2865437"/>
          </a:xfrm>
        </p:spPr>
        <p:txBody>
          <a:bodyPr anchor="t"/>
          <a:lstStyle>
            <a:lvl1pPr marL="0" indent="0">
              <a:spcBef>
                <a:spcPts val="1200"/>
              </a:spcBef>
              <a:buNone/>
              <a:defRPr/>
            </a:lvl1pPr>
            <a:lvl2pPr marL="320040" indent="0">
              <a:spcBef>
                <a:spcPts val="1200"/>
              </a:spcBef>
              <a:buNone/>
              <a:defRPr/>
            </a:lvl2pPr>
            <a:lvl3pPr marL="777240" indent="0">
              <a:spcBef>
                <a:spcPts val="1200"/>
              </a:spcBef>
              <a:buNone/>
              <a:defRPr/>
            </a:lvl3pPr>
            <a:lvl4pPr marL="1234440" indent="0">
              <a:spcBef>
                <a:spcPts val="1200"/>
              </a:spcBef>
              <a:buNone/>
              <a:defRPr/>
            </a:lvl4pPr>
            <a:lvl5pPr marL="1691640" indent="0">
              <a:spcBef>
                <a:spcPts val="1200"/>
              </a:spcBef>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9">
            <a:extLst>
              <a:ext uri="{FF2B5EF4-FFF2-40B4-BE49-F238E27FC236}">
                <a16:creationId xmlns:a16="http://schemas.microsoft.com/office/drawing/2014/main" id="{4C5DD340-18CD-CAB1-9B81-7783E42DEA6B}"/>
              </a:ext>
            </a:extLst>
          </p:cNvPr>
          <p:cNvSpPr>
            <a:spLocks noGrp="1"/>
          </p:cNvSpPr>
          <p:nvPr>
            <p:ph sz="quarter" idx="15" hasCustomPrompt="1"/>
          </p:nvPr>
        </p:nvSpPr>
        <p:spPr>
          <a:xfrm>
            <a:off x="5815014" y="3325638"/>
            <a:ext cx="5995987" cy="2865437"/>
          </a:xfrm>
        </p:spPr>
        <p:txBody>
          <a:bodyPr anchor="t"/>
          <a:lstStyle>
            <a:lvl1pPr marL="0" indent="0">
              <a:spcBef>
                <a:spcPts val="1200"/>
              </a:spcBef>
              <a:buNone/>
              <a:defRPr/>
            </a:lvl1pPr>
            <a:lvl2pPr marL="320040" indent="0">
              <a:spcBef>
                <a:spcPts val="1200"/>
              </a:spcBef>
              <a:buNone/>
              <a:defRPr/>
            </a:lvl2pPr>
            <a:lvl3pPr marL="777240" indent="0">
              <a:spcBef>
                <a:spcPts val="1200"/>
              </a:spcBef>
              <a:buNone/>
              <a:defRPr/>
            </a:lvl3pPr>
            <a:lvl4pPr marL="1234440" indent="0">
              <a:spcBef>
                <a:spcPts val="1200"/>
              </a:spcBef>
              <a:buNone/>
              <a:defRPr/>
            </a:lvl4pPr>
            <a:lvl5pPr marL="1691640" indent="0">
              <a:spcBef>
                <a:spcPts val="1200"/>
              </a:spcBef>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72F97C1-BC1A-8E7F-06B2-06E74411A0C3}"/>
              </a:ext>
            </a:extLst>
          </p:cNvPr>
          <p:cNvSpPr>
            <a:spLocks noGrp="1"/>
          </p:cNvSpPr>
          <p:nvPr>
            <p:ph type="dt" sz="half" idx="16"/>
          </p:nvPr>
        </p:nvSpPr>
        <p:spPr/>
        <p:txBody>
          <a:bodyPr/>
          <a:lstStyle/>
          <a:p>
            <a:fld id="{AD2C5060-8972-B347-8CC0-8F1881778433}" type="datetimeyyyy">
              <a:rPr lang="en-US" smtClean="0"/>
              <a:t>2024</a:t>
            </a:fld>
            <a:endParaRPr lang="en-US" dirty="0"/>
          </a:p>
        </p:txBody>
      </p:sp>
      <p:sp>
        <p:nvSpPr>
          <p:cNvPr id="9" name="Slide Number Placeholder 8">
            <a:extLst>
              <a:ext uri="{FF2B5EF4-FFF2-40B4-BE49-F238E27FC236}">
                <a16:creationId xmlns:a16="http://schemas.microsoft.com/office/drawing/2014/main" id="{B945AF57-863F-4113-A646-51D8F79ED634}"/>
              </a:ext>
            </a:extLst>
          </p:cNvPr>
          <p:cNvSpPr>
            <a:spLocks noGrp="1"/>
          </p:cNvSpPr>
          <p:nvPr>
            <p:ph type="sldNum" sz="quarter" idx="17"/>
          </p:nvPr>
        </p:nvSpPr>
        <p:spPr/>
        <p:txBody>
          <a:bodyPr/>
          <a:lstStyle/>
          <a:p>
            <a:fld id="{4FAB73BC-B049-4115-A692-8D63A059BFB8}" type="slidenum">
              <a:rPr lang="en-US" smtClean="0"/>
              <a:pPr/>
              <a:t>‹#›</a:t>
            </a:fld>
            <a:endParaRPr lang="en-US" dirty="0"/>
          </a:p>
        </p:txBody>
      </p:sp>
      <p:sp>
        <p:nvSpPr>
          <p:cNvPr id="12" name="Footer Placeholder 11">
            <a:extLst>
              <a:ext uri="{FF2B5EF4-FFF2-40B4-BE49-F238E27FC236}">
                <a16:creationId xmlns:a16="http://schemas.microsoft.com/office/drawing/2014/main" id="{60823C57-8E95-7243-AAA0-BB9DA46225A4}"/>
              </a:ext>
            </a:extLst>
          </p:cNvPr>
          <p:cNvSpPr>
            <a:spLocks noGrp="1"/>
          </p:cNvSpPr>
          <p:nvPr>
            <p:ph type="ftr" sz="quarter" idx="18"/>
          </p:nvPr>
        </p:nvSpPr>
        <p:spPr/>
        <p:txBody>
          <a:bodyPr/>
          <a:lstStyle/>
          <a:p>
            <a:endParaRPr lang="en-US" dirty="0"/>
          </a:p>
        </p:txBody>
      </p:sp>
    </p:spTree>
    <p:extLst>
      <p:ext uri="{BB962C8B-B14F-4D97-AF65-F5344CB8AC3E}">
        <p14:creationId xmlns:p14="http://schemas.microsoft.com/office/powerpoint/2010/main" val="99160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itle + Two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D3FC323-9010-7680-1410-DB6EA920CF4B}"/>
              </a:ext>
              <a:ext uri="{C183D7F6-B498-43B3-948B-1728B52AA6E4}">
                <adec:decorative xmlns:adec="http://schemas.microsoft.com/office/drawing/2017/decorative" val="1"/>
              </a:ext>
            </a:extLst>
          </p:cNvPr>
          <p:cNvSpPr/>
          <p:nvPr userDrawn="1"/>
        </p:nvSpPr>
        <p:spPr>
          <a:xfrm>
            <a:off x="7710880" y="2627418"/>
            <a:ext cx="4481120" cy="3684153"/>
          </a:xfrm>
          <a:prstGeom prst="rect">
            <a:avLst/>
          </a:prstGeom>
          <a:solidFill>
            <a:schemeClr val="accent3">
              <a:lumMod val="60000"/>
              <a:lumOff val="40000"/>
              <a:alpha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5" name="Rectangle 4">
            <a:extLst>
              <a:ext uri="{FF2B5EF4-FFF2-40B4-BE49-F238E27FC236}">
                <a16:creationId xmlns:a16="http://schemas.microsoft.com/office/drawing/2014/main" id="{BD124AF9-4FF9-5ED5-5A0C-44939D250BE6}"/>
              </a:ext>
              <a:ext uri="{C183D7F6-B498-43B3-948B-1728B52AA6E4}">
                <adec:decorative xmlns:adec="http://schemas.microsoft.com/office/drawing/2017/decorative" val="1"/>
              </a:ext>
            </a:extLst>
          </p:cNvPr>
          <p:cNvSpPr/>
          <p:nvPr userDrawn="1"/>
        </p:nvSpPr>
        <p:spPr>
          <a:xfrm>
            <a:off x="0" y="0"/>
            <a:ext cx="12192000" cy="2627419"/>
          </a:xfrm>
          <a:prstGeom prst="rect">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sp>
      <p:cxnSp>
        <p:nvCxnSpPr>
          <p:cNvPr id="7" name="Straight Connector 6">
            <a:extLst>
              <a:ext uri="{FF2B5EF4-FFF2-40B4-BE49-F238E27FC236}">
                <a16:creationId xmlns:a16="http://schemas.microsoft.com/office/drawing/2014/main" id="{C1D9B86B-8693-3D1A-3E1F-4A28D927D8AD}"/>
              </a:ext>
              <a:ext uri="{C183D7F6-B498-43B3-948B-1728B52AA6E4}">
                <adec:decorative xmlns:adec="http://schemas.microsoft.com/office/drawing/2017/decorative" val="1"/>
              </a:ext>
            </a:extLst>
          </p:cNvPr>
          <p:cNvCxnSpPr>
            <a:cxnSpLocks/>
          </p:cNvCxnSpPr>
          <p:nvPr/>
        </p:nvCxnSpPr>
        <p:spPr>
          <a:xfrm flipH="1">
            <a:off x="0" y="2627430"/>
            <a:ext cx="1219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hasCustomPrompt="1"/>
          </p:nvPr>
        </p:nvSpPr>
        <p:spPr>
          <a:xfrm>
            <a:off x="457200" y="457200"/>
            <a:ext cx="6885432" cy="1744133"/>
          </a:xfrm>
        </p:spPr>
        <p:txBody>
          <a:bodyPr anchor="b" anchorCtr="0">
            <a:normAutofit/>
          </a:bodyPr>
          <a:lstStyle>
            <a:lvl1pPr>
              <a:defRPr sz="4400"/>
            </a:lvl1pPr>
          </a:lstStyle>
          <a:p>
            <a:r>
              <a:rPr lang="en-US" dirty="0"/>
              <a:t>Click to add title</a:t>
            </a:r>
          </a:p>
        </p:txBody>
      </p:sp>
      <p:cxnSp>
        <p:nvCxnSpPr>
          <p:cNvPr id="12" name="Straight Connector 11">
            <a:extLst>
              <a:ext uri="{FF2B5EF4-FFF2-40B4-BE49-F238E27FC236}">
                <a16:creationId xmlns:a16="http://schemas.microsoft.com/office/drawing/2014/main" id="{319220E1-3B64-C03C-3D28-6308954E19CB}"/>
              </a:ext>
              <a:ext uri="{C183D7F6-B498-43B3-948B-1728B52AA6E4}">
                <adec:decorative xmlns:adec="http://schemas.microsoft.com/office/drawing/2017/decorative" val="1"/>
              </a:ext>
            </a:extLst>
          </p:cNvPr>
          <p:cNvCxnSpPr>
            <a:cxnSpLocks/>
          </p:cNvCxnSpPr>
          <p:nvPr userDrawn="1"/>
        </p:nvCxnSpPr>
        <p:spPr>
          <a:xfrm>
            <a:off x="7699872" y="2627419"/>
            <a:ext cx="0" cy="367612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sz="half" idx="1" hasCustomPrompt="1"/>
          </p:nvPr>
        </p:nvSpPr>
        <p:spPr>
          <a:xfrm>
            <a:off x="457200" y="3084618"/>
            <a:ext cx="6885432" cy="2904701"/>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8138160" y="2910624"/>
            <a:ext cx="3566160" cy="2941535"/>
          </a:xfrm>
        </p:spPr>
        <p:txBody>
          <a:bodyPr>
            <a:normAutofit/>
          </a:bodyPr>
          <a:lstStyle>
            <a:lvl1pPr>
              <a:defRPr sz="2400" b="1"/>
            </a:lvl1pPr>
            <a:lvl2pPr>
              <a:defRPr sz="2000"/>
            </a:lvl2pPr>
            <a:lvl3pPr>
              <a:defRPr sz="1800"/>
            </a:lvl3pPr>
            <a:lvl4pPr>
              <a:defRPr sz="1600"/>
            </a:lvl4pPr>
            <a:lvl5pPr>
              <a:defRPr sz="1600"/>
            </a:lvl5pPr>
            <a:lvl6pPr>
              <a:defRPr sz="1400"/>
            </a:lvl6pPr>
            <a:lvl7pPr>
              <a:defRPr sz="1400"/>
            </a:lvl7pPr>
            <a:lvl8pPr>
              <a:defRPr sz="1400"/>
            </a:lvl8pPr>
            <a:lvl9pPr>
              <a:defRPr sz="14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Date Placeholder 10">
            <a:extLst>
              <a:ext uri="{FF2B5EF4-FFF2-40B4-BE49-F238E27FC236}">
                <a16:creationId xmlns:a16="http://schemas.microsoft.com/office/drawing/2014/main" id="{B9DD837A-8B20-88C9-F0FC-FDE65493E76E}"/>
              </a:ext>
            </a:extLst>
          </p:cNvPr>
          <p:cNvSpPr>
            <a:spLocks noGrp="1"/>
          </p:cNvSpPr>
          <p:nvPr>
            <p:ph type="dt" sz="half" idx="10"/>
          </p:nvPr>
        </p:nvSpPr>
        <p:spPr/>
        <p:txBody>
          <a:bodyPr/>
          <a:lstStyle/>
          <a:p>
            <a:fld id="{AD2C5060-8972-B347-8CC0-8F1881778433}" type="datetimeyyyy">
              <a:rPr lang="en-US" smtClean="0"/>
              <a:t>2024</a:t>
            </a:fld>
            <a:endParaRPr lang="en-US" dirty="0"/>
          </a:p>
        </p:txBody>
      </p:sp>
      <p:sp>
        <p:nvSpPr>
          <p:cNvPr id="13" name="Slide Number Placeholder 12">
            <a:extLst>
              <a:ext uri="{FF2B5EF4-FFF2-40B4-BE49-F238E27FC236}">
                <a16:creationId xmlns:a16="http://schemas.microsoft.com/office/drawing/2014/main" id="{59B86729-0E29-8DE7-2987-2F9BAC2B7965}"/>
              </a:ext>
            </a:extLst>
          </p:cNvPr>
          <p:cNvSpPr>
            <a:spLocks noGrp="1"/>
          </p:cNvSpPr>
          <p:nvPr>
            <p:ph type="sldNum" sz="quarter" idx="11"/>
          </p:nvPr>
        </p:nvSpPr>
        <p:spPr/>
        <p:txBody>
          <a:bodyPr/>
          <a:lstStyle/>
          <a:p>
            <a:fld id="{4FAB73BC-B049-4115-A692-8D63A059BFB8}" type="slidenum">
              <a:rPr lang="en-US" smtClean="0"/>
              <a:pPr/>
              <a:t>‹#›</a:t>
            </a:fld>
            <a:endParaRPr lang="en-US" dirty="0"/>
          </a:p>
        </p:txBody>
      </p:sp>
      <p:sp>
        <p:nvSpPr>
          <p:cNvPr id="14" name="Footer Placeholder 13">
            <a:extLst>
              <a:ext uri="{FF2B5EF4-FFF2-40B4-BE49-F238E27FC236}">
                <a16:creationId xmlns:a16="http://schemas.microsoft.com/office/drawing/2014/main" id="{2C444644-FCDD-F5C3-9A7A-CCED6173D1D7}"/>
              </a:ext>
            </a:extLst>
          </p:cNvPr>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1214706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AE1D1BF-BD16-5852-A4EE-F83BDE9AB9F0}"/>
              </a:ext>
            </a:extLst>
          </p:cNvPr>
          <p:cNvSpPr/>
          <p:nvPr userDrawn="1"/>
        </p:nvSpPr>
        <p:spPr>
          <a:xfrm>
            <a:off x="0" y="6303548"/>
            <a:ext cx="12192000" cy="554452"/>
          </a:xfrm>
          <a:prstGeom prst="rect">
            <a:avLst/>
          </a:prstGeom>
          <a:solidFill>
            <a:schemeClr val="accent3">
              <a:lumMod val="60000"/>
              <a:lumOff val="40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716336" y="864108"/>
            <a:ext cx="4960564" cy="512064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902036" y="864108"/>
            <a:ext cx="5282432"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77690"/>
            <a:ext cx="2743200" cy="365125"/>
          </a:xfrm>
          <a:prstGeom prst="rect">
            <a:avLst/>
          </a:prstGeom>
        </p:spPr>
        <p:txBody>
          <a:bodyPr vert="horz" lIns="91440" tIns="45720" rIns="91440" bIns="45720" rtlCol="0" anchor="b" anchorCtr="0"/>
          <a:lstStyle>
            <a:lvl1pPr algn="l">
              <a:defRPr sz="1200" b="1" cap="all" baseline="0">
                <a:solidFill>
                  <a:schemeClr val="tx1"/>
                </a:solidFill>
              </a:defRPr>
            </a:lvl1pPr>
          </a:lstStyle>
          <a:p>
            <a:fld id="{AD2C5060-8972-B347-8CC0-8F1881778433}" type="datetimeyyyy">
              <a:rPr lang="en-US" smtClean="0"/>
              <a:t>2024</a:t>
            </a:fld>
            <a:endParaRPr lang="en-US" dirty="0"/>
          </a:p>
        </p:txBody>
      </p:sp>
      <p:sp>
        <p:nvSpPr>
          <p:cNvPr id="6" name="Slide Number Placeholder 5"/>
          <p:cNvSpPr>
            <a:spLocks noGrp="1"/>
          </p:cNvSpPr>
          <p:nvPr>
            <p:ph type="sldNum" sz="quarter" idx="4"/>
          </p:nvPr>
        </p:nvSpPr>
        <p:spPr>
          <a:xfrm>
            <a:off x="10485851" y="6377690"/>
            <a:ext cx="1530927" cy="365125"/>
          </a:xfrm>
          <a:prstGeom prst="rect">
            <a:avLst/>
          </a:prstGeom>
        </p:spPr>
        <p:txBody>
          <a:bodyPr vert="horz" lIns="91440" tIns="45720" rIns="91440" bIns="45720" rtlCol="0" anchor="b" anchorCtr="0"/>
          <a:lstStyle>
            <a:lvl1pPr algn="r">
              <a:defRPr sz="1200" b="1" cap="all" baseline="0">
                <a:solidFill>
                  <a:schemeClr val="tx1"/>
                </a:solidFill>
              </a:defRPr>
            </a:lvl1pPr>
          </a:lstStyle>
          <a:p>
            <a:fld id="{4FAB73BC-B049-4115-A692-8D63A059BFB8}" type="slidenum">
              <a:rPr lang="en-US" smtClean="0"/>
              <a:pPr/>
              <a:t>‹#›</a:t>
            </a:fld>
            <a:endParaRPr lang="en-US" dirty="0"/>
          </a:p>
        </p:txBody>
      </p:sp>
      <p:cxnSp>
        <p:nvCxnSpPr>
          <p:cNvPr id="9" name="Straight Connector 8">
            <a:extLst>
              <a:ext uri="{FF2B5EF4-FFF2-40B4-BE49-F238E27FC236}">
                <a16:creationId xmlns:a16="http://schemas.microsoft.com/office/drawing/2014/main" id="{F66D5B42-D3C3-05EC-3707-2420805FFAE1}"/>
              </a:ext>
            </a:extLst>
          </p:cNvPr>
          <p:cNvCxnSpPr>
            <a:cxnSpLocks/>
          </p:cNvCxnSpPr>
          <p:nvPr userDrawn="1"/>
        </p:nvCxnSpPr>
        <p:spPr>
          <a:xfrm>
            <a:off x="0" y="6323527"/>
            <a:ext cx="12199912"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19E98A2D-988B-6505-61D1-4DD3E1F721FB}"/>
              </a:ext>
            </a:extLst>
          </p:cNvPr>
          <p:cNvSpPr>
            <a:spLocks noGrp="1"/>
          </p:cNvSpPr>
          <p:nvPr>
            <p:ph type="ftr" sz="quarter" idx="3"/>
          </p:nvPr>
        </p:nvSpPr>
        <p:spPr>
          <a:xfrm>
            <a:off x="4038600" y="6377690"/>
            <a:ext cx="4114800" cy="365125"/>
          </a:xfrm>
          <a:prstGeom prst="rect">
            <a:avLst/>
          </a:prstGeom>
        </p:spPr>
        <p:txBody>
          <a:bodyPr vert="horz" lIns="91440" tIns="45720" rIns="91440" bIns="45720" rtlCol="0" anchor="b" anchorCtr="0"/>
          <a:lstStyle>
            <a:lvl1pPr algn="ctr">
              <a:defRPr lang="en-US" sz="1200" b="1" cap="all" baseline="0" dirty="0"/>
            </a:lvl1pPr>
          </a:lstStyle>
          <a:p>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67" r:id="rId2"/>
    <p:sldLayoutId id="2147483874" r:id="rId3"/>
    <p:sldLayoutId id="2147483875" r:id="rId4"/>
    <p:sldLayoutId id="2147483853" r:id="rId5"/>
    <p:sldLayoutId id="2147483844" r:id="rId6"/>
    <p:sldLayoutId id="2147483852" r:id="rId7"/>
    <p:sldLayoutId id="2147483881" r:id="rId8"/>
    <p:sldLayoutId id="2147483877" r:id="rId9"/>
    <p:sldLayoutId id="2147483882" r:id="rId10"/>
    <p:sldLayoutId id="2147483878" r:id="rId11"/>
    <p:sldLayoutId id="2147483879" r:id="rId12"/>
    <p:sldLayoutId id="2147483876" r:id="rId13"/>
    <p:sldLayoutId id="2147483847" r:id="rId14"/>
  </p:sldLayoutIdLst>
  <p:hf sldNum="0" hdr="0" ftr="0" dt="0"/>
  <p:txStyles>
    <p:titleStyle>
      <a:lvl1pPr algn="l" defTabSz="914400" rtl="0" eaLnBrk="1" latinLnBrk="0" hangingPunct="1">
        <a:lnSpc>
          <a:spcPct val="90000"/>
        </a:lnSpc>
        <a:spcBef>
          <a:spcPct val="0"/>
        </a:spcBef>
        <a:buNone/>
        <a:defRPr sz="4000" b="1" kern="1200" cap="all" spc="100" baseline="0">
          <a:solidFill>
            <a:schemeClr val="tx1">
              <a:lumMod val="85000"/>
              <a:lumOff val="15000"/>
            </a:schemeClr>
          </a:solidFill>
          <a:latin typeface="+mj-lt"/>
          <a:ea typeface="+mj-ea"/>
          <a:cs typeface="+mj-cs"/>
        </a:defRPr>
      </a:lvl1pPr>
    </p:titleStyle>
    <p:bodyStyle>
      <a:lvl1pPr marL="182880" indent="-365760" algn="l" defTabSz="914400" rtl="0" eaLnBrk="1" latinLnBrk="0" hangingPunct="1">
        <a:lnSpc>
          <a:spcPct val="90000"/>
        </a:lnSpc>
        <a:spcBef>
          <a:spcPts val="1200"/>
        </a:spcBef>
        <a:spcAft>
          <a:spcPts val="1200"/>
        </a:spcAft>
        <a:buClr>
          <a:schemeClr val="accent4"/>
        </a:buClr>
        <a:buSzPct val="150000"/>
        <a:buFont typeface="Arial" panose="020B0604020202020204" pitchFamily="34" charset="0"/>
        <a:buChar char="•"/>
        <a:defRPr sz="2400" kern="1200">
          <a:solidFill>
            <a:schemeClr val="tx1">
              <a:lumMod val="85000"/>
              <a:lumOff val="15000"/>
            </a:schemeClr>
          </a:solidFill>
          <a:latin typeface="+mn-lt"/>
          <a:ea typeface="+mn-ea"/>
          <a:cs typeface="+mn-cs"/>
        </a:defRPr>
      </a:lvl1pPr>
      <a:lvl2pPr marL="685800" indent="-365760" algn="l" defTabSz="914400" rtl="0" eaLnBrk="1" latinLnBrk="0" hangingPunct="1">
        <a:lnSpc>
          <a:spcPct val="90000"/>
        </a:lnSpc>
        <a:spcBef>
          <a:spcPts val="250"/>
        </a:spcBef>
        <a:spcAft>
          <a:spcPts val="1200"/>
        </a:spcAft>
        <a:buClr>
          <a:schemeClr val="accent4"/>
        </a:buClr>
        <a:buSzPct val="150000"/>
        <a:buFont typeface="Arial" panose="020B0604020202020204" pitchFamily="34" charset="0"/>
        <a:buChar char="•"/>
        <a:defRPr sz="2000" kern="1200">
          <a:solidFill>
            <a:schemeClr val="tx1">
              <a:lumMod val="85000"/>
              <a:lumOff val="15000"/>
            </a:schemeClr>
          </a:solidFill>
          <a:latin typeface="+mn-lt"/>
          <a:ea typeface="+mn-ea"/>
          <a:cs typeface="+mn-cs"/>
        </a:defRPr>
      </a:lvl2pPr>
      <a:lvl3pPr marL="1143000" indent="-365760" algn="l" defTabSz="914400" rtl="0" eaLnBrk="1" latinLnBrk="0" hangingPunct="1">
        <a:lnSpc>
          <a:spcPct val="90000"/>
        </a:lnSpc>
        <a:spcBef>
          <a:spcPts val="250"/>
        </a:spcBef>
        <a:spcAft>
          <a:spcPts val="1200"/>
        </a:spcAft>
        <a:buClr>
          <a:schemeClr val="accent4"/>
        </a:buClr>
        <a:buSzPct val="150000"/>
        <a:buFont typeface="Arial" panose="020B0604020202020204" pitchFamily="34" charset="0"/>
        <a:buChar char="•"/>
        <a:defRPr sz="1800" kern="1200">
          <a:solidFill>
            <a:schemeClr val="tx1">
              <a:lumMod val="85000"/>
              <a:lumOff val="15000"/>
            </a:schemeClr>
          </a:solidFill>
          <a:latin typeface="+mn-lt"/>
          <a:ea typeface="+mn-ea"/>
          <a:cs typeface="+mn-cs"/>
        </a:defRPr>
      </a:lvl3pPr>
      <a:lvl4pPr marL="1600200" indent="-365760" algn="l" defTabSz="914400" rtl="0" eaLnBrk="1" latinLnBrk="0" hangingPunct="1">
        <a:lnSpc>
          <a:spcPct val="90000"/>
        </a:lnSpc>
        <a:spcBef>
          <a:spcPts val="250"/>
        </a:spcBef>
        <a:spcAft>
          <a:spcPts val="1200"/>
        </a:spcAft>
        <a:buClr>
          <a:schemeClr val="accent4"/>
        </a:buClr>
        <a:buSzPct val="150000"/>
        <a:buFont typeface="Arial" panose="020B0604020202020204" pitchFamily="34" charset="0"/>
        <a:buChar char="•"/>
        <a:defRPr sz="1600" kern="1200">
          <a:solidFill>
            <a:schemeClr val="tx1">
              <a:lumMod val="85000"/>
              <a:lumOff val="15000"/>
            </a:schemeClr>
          </a:solidFill>
          <a:latin typeface="+mn-lt"/>
          <a:ea typeface="+mn-ea"/>
          <a:cs typeface="+mn-cs"/>
        </a:defRPr>
      </a:lvl4pPr>
      <a:lvl5pPr marL="2057400" indent="-365760" algn="l" defTabSz="914400" rtl="0" eaLnBrk="1" latinLnBrk="0" hangingPunct="1">
        <a:lnSpc>
          <a:spcPct val="90000"/>
        </a:lnSpc>
        <a:spcBef>
          <a:spcPts val="250"/>
        </a:spcBef>
        <a:spcAft>
          <a:spcPts val="1200"/>
        </a:spcAft>
        <a:buClr>
          <a:schemeClr val="accent4"/>
        </a:buClr>
        <a:buSzPct val="150000"/>
        <a:buFont typeface="Arial" panose="020B0604020202020204" pitchFamily="34" charset="0"/>
        <a:buChar char="•"/>
        <a:defRPr sz="16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oleObject" Target="../embeddings/oleObject1.bin"/><Relationship Id="rId1" Type="http://schemas.openxmlformats.org/officeDocument/2006/relationships/slideLayout" Target="../slideLayouts/slideLayout5.xml"/><Relationship Id="rId5" Type="http://schemas.openxmlformats.org/officeDocument/2006/relationships/image" Target="../media/image9.emf"/><Relationship Id="rId4" Type="http://schemas.openxmlformats.org/officeDocument/2006/relationships/oleObject" Target="../embeddings/oleObject2.bin"/></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png"/><Relationship Id="rId7" Type="http://schemas.openxmlformats.org/officeDocument/2006/relationships/image" Target="../media/image15.jp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svg"/></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2B49AE0-2581-DF9C-5621-E84FD439ADDE}"/>
              </a:ext>
            </a:extLst>
          </p:cNvPr>
          <p:cNvSpPr>
            <a:spLocks noGrp="1"/>
          </p:cNvSpPr>
          <p:nvPr>
            <p:ph type="ctrTitle"/>
          </p:nvPr>
        </p:nvSpPr>
        <p:spPr>
          <a:xfrm>
            <a:off x="552090" y="3626070"/>
            <a:ext cx="11248253" cy="2207172"/>
          </a:xfrm>
        </p:spPr>
        <p:txBody>
          <a:bodyPr>
            <a:normAutofit/>
          </a:bodyPr>
          <a:lstStyle/>
          <a:p>
            <a:r>
              <a:rPr lang="en-US" sz="11400" dirty="0">
                <a:highlight>
                  <a:srgbClr val="C0C0C0"/>
                </a:highlight>
              </a:rPr>
              <a:t>Project</a:t>
            </a:r>
            <a:r>
              <a:rPr lang="en-US" sz="2800" dirty="0">
                <a:highlight>
                  <a:srgbClr val="C0C0C0"/>
                </a:highlight>
              </a:rPr>
              <a:t> </a:t>
            </a:r>
            <a:r>
              <a:rPr lang="en-US" sz="11400" dirty="0">
                <a:highlight>
                  <a:srgbClr val="C0C0C0"/>
                </a:highlight>
              </a:rPr>
              <a:t>:</a:t>
            </a:r>
            <a:br>
              <a:rPr lang="en-US" sz="2800" dirty="0"/>
            </a:br>
            <a:r>
              <a:rPr lang="en-US" sz="2800" dirty="0">
                <a:solidFill>
                  <a:schemeClr val="accent4">
                    <a:lumMod val="50000"/>
                  </a:schemeClr>
                </a:solidFill>
              </a:rPr>
              <a:t>SQL Data Analysis and Visualization with Power BI for FDA</a:t>
            </a:r>
            <a:endParaRPr lang="en-US" dirty="0">
              <a:solidFill>
                <a:schemeClr val="accent4">
                  <a:lumMod val="50000"/>
                </a:schemeClr>
              </a:solidFill>
            </a:endParaRPr>
          </a:p>
        </p:txBody>
      </p:sp>
      <p:pic>
        <p:nvPicPr>
          <p:cNvPr id="2050" name="Picture 2" descr="Hero Vired students debt-ridden despite placement guarantee">
            <a:extLst>
              <a:ext uri="{FF2B5EF4-FFF2-40B4-BE49-F238E27FC236}">
                <a16:creationId xmlns:a16="http://schemas.microsoft.com/office/drawing/2014/main" id="{6DF53C19-0662-E5B7-65FD-A2597AAF2E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124" y="110359"/>
            <a:ext cx="7513067" cy="2837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8028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BBBCF-74D1-C3F8-503E-22A2279E7DDA}"/>
              </a:ext>
            </a:extLst>
          </p:cNvPr>
          <p:cNvSpPr>
            <a:spLocks noGrp="1"/>
          </p:cNvSpPr>
          <p:nvPr>
            <p:ph type="ctrTitle"/>
          </p:nvPr>
        </p:nvSpPr>
        <p:spPr>
          <a:xfrm>
            <a:off x="4511048" y="2624672"/>
            <a:ext cx="7304896" cy="1847085"/>
          </a:xfrm>
        </p:spPr>
        <p:txBody>
          <a:bodyPr/>
          <a:lstStyle/>
          <a:p>
            <a:r>
              <a:rPr lang="en-US" dirty="0"/>
              <a:t>See all the scripts for all SQL queries.</a:t>
            </a:r>
          </a:p>
        </p:txBody>
      </p:sp>
      <p:sp>
        <p:nvSpPr>
          <p:cNvPr id="3" name="Subtitle 2">
            <a:extLst>
              <a:ext uri="{FF2B5EF4-FFF2-40B4-BE49-F238E27FC236}">
                <a16:creationId xmlns:a16="http://schemas.microsoft.com/office/drawing/2014/main" id="{67CEC45B-5E89-5815-B759-B5059DE39551}"/>
              </a:ext>
            </a:extLst>
          </p:cNvPr>
          <p:cNvSpPr>
            <a:spLocks noGrp="1"/>
          </p:cNvSpPr>
          <p:nvPr>
            <p:ph type="subTitle" idx="1"/>
          </p:nvPr>
        </p:nvSpPr>
        <p:spPr>
          <a:xfrm>
            <a:off x="4511048" y="5433514"/>
            <a:ext cx="7304896" cy="1040438"/>
          </a:xfrm>
        </p:spPr>
        <p:txBody>
          <a:bodyPr>
            <a:normAutofit fontScale="70000" lnSpcReduction="20000"/>
          </a:bodyPr>
          <a:lstStyle/>
          <a:p>
            <a:r>
              <a:rPr lang="en-US" dirty="0"/>
              <a:t>Click the FDA project.sql OR SCRIPTS for sql project.txt which attached in this slide on left side. Just Double Tap on the text file OR sql file then see all scripts  which is created by me.</a:t>
            </a:r>
          </a:p>
        </p:txBody>
      </p:sp>
      <p:graphicFrame>
        <p:nvGraphicFramePr>
          <p:cNvPr id="5" name="Object 4">
            <a:extLst>
              <a:ext uri="{FF2B5EF4-FFF2-40B4-BE49-F238E27FC236}">
                <a16:creationId xmlns:a16="http://schemas.microsoft.com/office/drawing/2014/main" id="{B83C009B-80BE-D45C-6E4A-F4E98A20D6CB}"/>
              </a:ext>
            </a:extLst>
          </p:cNvPr>
          <p:cNvGraphicFramePr>
            <a:graphicFrameLocks noChangeAspect="1"/>
          </p:cNvGraphicFramePr>
          <p:nvPr>
            <p:extLst>
              <p:ext uri="{D42A27DB-BD31-4B8C-83A1-F6EECF244321}">
                <p14:modId xmlns:p14="http://schemas.microsoft.com/office/powerpoint/2010/main" val="2304415600"/>
              </p:ext>
            </p:extLst>
          </p:nvPr>
        </p:nvGraphicFramePr>
        <p:xfrm>
          <a:off x="92075" y="92074"/>
          <a:ext cx="4022725" cy="3533995"/>
        </p:xfrm>
        <a:graphic>
          <a:graphicData uri="http://schemas.openxmlformats.org/presentationml/2006/ole">
            <mc:AlternateContent xmlns:mc="http://schemas.openxmlformats.org/markup-compatibility/2006">
              <mc:Choice xmlns:v="urn:schemas-microsoft-com:vml" Requires="v">
                <p:oleObj name="Packager Shell Object" showAsIcon="1" r:id="rId2" imgW="962043" imgH="514226" progId="Package">
                  <p:embed/>
                </p:oleObj>
              </mc:Choice>
              <mc:Fallback>
                <p:oleObj name="Packager Shell Object" showAsIcon="1" r:id="rId2" imgW="962043" imgH="514226" progId="Package">
                  <p:embed/>
                  <p:pic>
                    <p:nvPicPr>
                      <p:cNvPr id="0" name=""/>
                      <p:cNvPicPr/>
                      <p:nvPr/>
                    </p:nvPicPr>
                    <p:blipFill>
                      <a:blip r:embed="rId3"/>
                      <a:stretch>
                        <a:fillRect/>
                      </a:stretch>
                    </p:blipFill>
                    <p:spPr>
                      <a:xfrm>
                        <a:off x="92075" y="92074"/>
                        <a:ext cx="4022725" cy="3533995"/>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B14D858-4B86-CCFD-B446-3C4EBEEDC74A}"/>
              </a:ext>
            </a:extLst>
          </p:cNvPr>
          <p:cNvGraphicFramePr>
            <a:graphicFrameLocks noChangeAspect="1"/>
          </p:cNvGraphicFramePr>
          <p:nvPr>
            <p:extLst>
              <p:ext uri="{D42A27DB-BD31-4B8C-83A1-F6EECF244321}">
                <p14:modId xmlns:p14="http://schemas.microsoft.com/office/powerpoint/2010/main" val="872430587"/>
              </p:ext>
            </p:extLst>
          </p:nvPr>
        </p:nvGraphicFramePr>
        <p:xfrm>
          <a:off x="376055" y="4169667"/>
          <a:ext cx="3439199" cy="1847085"/>
        </p:xfrm>
        <a:graphic>
          <a:graphicData uri="http://schemas.openxmlformats.org/presentationml/2006/ole">
            <mc:AlternateContent xmlns:mc="http://schemas.openxmlformats.org/markup-compatibility/2006">
              <mc:Choice xmlns:v="urn:schemas-microsoft-com:vml" Requires="v">
                <p:oleObj name="Packager Shell Object" showAsIcon="1" r:id="rId4" imgW="1628599" imgH="514226" progId="Package">
                  <p:embed/>
                </p:oleObj>
              </mc:Choice>
              <mc:Fallback>
                <p:oleObj name="Packager Shell Object" showAsIcon="1" r:id="rId4" imgW="1628599" imgH="514226" progId="Package">
                  <p:embed/>
                  <p:pic>
                    <p:nvPicPr>
                      <p:cNvPr id="0" name=""/>
                      <p:cNvPicPr/>
                      <p:nvPr/>
                    </p:nvPicPr>
                    <p:blipFill>
                      <a:blip r:embed="rId5"/>
                      <a:stretch>
                        <a:fillRect/>
                      </a:stretch>
                    </p:blipFill>
                    <p:spPr>
                      <a:xfrm>
                        <a:off x="376055" y="4169667"/>
                        <a:ext cx="3439199" cy="1847085"/>
                      </a:xfrm>
                      <a:prstGeom prst="rect">
                        <a:avLst/>
                      </a:prstGeom>
                    </p:spPr>
                  </p:pic>
                </p:oleObj>
              </mc:Fallback>
            </mc:AlternateContent>
          </a:graphicData>
        </a:graphic>
      </p:graphicFrame>
    </p:spTree>
    <p:extLst>
      <p:ext uri="{BB962C8B-B14F-4D97-AF65-F5344CB8AC3E}">
        <p14:creationId xmlns:p14="http://schemas.microsoft.com/office/powerpoint/2010/main" val="5810210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478299" y="94744"/>
            <a:ext cx="11277599" cy="1598801"/>
          </a:xfrm>
          <a:noFill/>
        </p:spPr>
        <p:txBody>
          <a:bodyPr lIns="0" tIns="0" rIns="0" bIns="0" anchor="b" anchorCtr="0">
            <a:noAutofit/>
          </a:bodyPr>
          <a:lstStyle/>
          <a:p>
            <a:r>
              <a:rPr lang="en-US" u="sng" dirty="0">
                <a:solidFill>
                  <a:schemeClr val="accent4">
                    <a:lumMod val="50000"/>
                  </a:schemeClr>
                </a:solidFill>
              </a:rPr>
              <a:t>Part – </a:t>
            </a:r>
            <a:r>
              <a:rPr lang="en-US" sz="5400" u="sng" dirty="0">
                <a:solidFill>
                  <a:schemeClr val="accent4">
                    <a:lumMod val="50000"/>
                  </a:schemeClr>
                </a:solidFill>
              </a:rPr>
              <a:t>2</a:t>
            </a:r>
            <a:br>
              <a:rPr lang="en-US" sz="5400" dirty="0"/>
            </a:br>
            <a:r>
              <a:rPr lang="en-US" sz="5400" dirty="0">
                <a:effectLst>
                  <a:outerShdw blurRad="38100" dist="38100" dir="2700000" algn="tl">
                    <a:srgbClr val="000000">
                      <a:alpha val="43137"/>
                    </a:srgbClr>
                  </a:outerShdw>
                </a:effectLst>
              </a:rPr>
              <a:t>Power BI Visualizations:</a:t>
            </a:r>
            <a:endParaRPr lang="en-US" dirty="0">
              <a:effectLst>
                <a:outerShdw blurRad="38100" dist="38100" dir="2700000" algn="tl">
                  <a:srgbClr val="000000">
                    <a:alpha val="43137"/>
                  </a:srgbClr>
                </a:outerShdw>
              </a:effectLst>
            </a:endParaRPr>
          </a:p>
        </p:txBody>
      </p:sp>
      <p:sp>
        <p:nvSpPr>
          <p:cNvPr id="9" name="Content Placeholder 8">
            <a:extLst>
              <a:ext uri="{FF2B5EF4-FFF2-40B4-BE49-F238E27FC236}">
                <a16:creationId xmlns:a16="http://schemas.microsoft.com/office/drawing/2014/main" id="{253C0298-8C6F-0F9B-1F91-5253873E2A2B}"/>
              </a:ext>
            </a:extLst>
          </p:cNvPr>
          <p:cNvSpPr>
            <a:spLocks noGrp="1"/>
          </p:cNvSpPr>
          <p:nvPr>
            <p:ph type="subTitle" idx="15"/>
          </p:nvPr>
        </p:nvSpPr>
        <p:spPr>
          <a:xfrm>
            <a:off x="478299" y="1745510"/>
            <a:ext cx="11277598" cy="760012"/>
          </a:xfrm>
        </p:spPr>
        <p:txBody>
          <a:bodyPr/>
          <a:lstStyle/>
          <a:p>
            <a:r>
              <a:rPr lang="en-US" dirty="0"/>
              <a:t>In visualization part we have six question for visualization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220717" y="2695903"/>
            <a:ext cx="11776841" cy="3547242"/>
          </a:xfrm>
          <a:noFill/>
        </p:spPr>
        <p:txBody>
          <a:bodyPr vert="horz" lIns="91440" tIns="45720" rIns="91440" bIns="45720" rtlCol="0" anchor="t">
            <a:normAutofit/>
          </a:bodyPr>
          <a:lstStyle/>
          <a:p>
            <a:r>
              <a:rPr lang="en-US" dirty="0"/>
              <a:t>Before the visualizations we will have to connect MySQL Database in Power BI with the user name and password of MySQL Workbench. To get/load the all the tables with the Data in Power BI.</a:t>
            </a:r>
          </a:p>
          <a:p>
            <a:r>
              <a:rPr lang="en-US" dirty="0"/>
              <a:t>Once the tables load in Power BI then the data should be cleaning and filtering and changing in the type(Without change the type we can’t create the date in  hierarchy) anything we can do for getting the cleaned data.</a:t>
            </a:r>
          </a:p>
          <a:p>
            <a:r>
              <a:rPr lang="en-US" dirty="0"/>
              <a:t>After the cleaning data, we can go for a modelling and needs to be manage the relationship among the tables in the most appropriate manner.</a:t>
            </a:r>
          </a:p>
        </p:txBody>
      </p:sp>
    </p:spTree>
    <p:extLst>
      <p:ext uri="{BB962C8B-B14F-4D97-AF65-F5344CB8AC3E}">
        <p14:creationId xmlns:p14="http://schemas.microsoft.com/office/powerpoint/2010/main" val="6754638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14A815C4-3284-20D7-24D3-9A9B19785905}"/>
              </a:ext>
            </a:extLst>
          </p:cNvPr>
          <p:cNvSpPr/>
          <p:nvPr/>
        </p:nvSpPr>
        <p:spPr>
          <a:xfrm>
            <a:off x="0" y="0"/>
            <a:ext cx="12192000" cy="63062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3200" b="1" spc="600" dirty="0">
                <a:effectLst>
                  <a:outerShdw blurRad="38100" dist="38100" dir="2700000" algn="tl">
                    <a:srgbClr val="000000">
                      <a:alpha val="43137"/>
                    </a:srgbClr>
                  </a:outerShdw>
                </a:effectLst>
              </a:rPr>
              <a:t>FDA  DASHBOARD</a:t>
            </a:r>
          </a:p>
        </p:txBody>
      </p:sp>
      <p:pic>
        <p:nvPicPr>
          <p:cNvPr id="13" name="Picture 12">
            <a:extLst>
              <a:ext uri="{FF2B5EF4-FFF2-40B4-BE49-F238E27FC236}">
                <a16:creationId xmlns:a16="http://schemas.microsoft.com/office/drawing/2014/main" id="{7F79848F-E334-C37B-E16E-9A5BC6E3B762}"/>
              </a:ext>
            </a:extLst>
          </p:cNvPr>
          <p:cNvPicPr>
            <a:picLocks noChangeAspect="1"/>
          </p:cNvPicPr>
          <p:nvPr/>
        </p:nvPicPr>
        <p:blipFill>
          <a:blip r:embed="rId2"/>
          <a:stretch>
            <a:fillRect/>
          </a:stretch>
        </p:blipFill>
        <p:spPr>
          <a:xfrm>
            <a:off x="0" y="630622"/>
            <a:ext cx="12191999" cy="6227378"/>
          </a:xfrm>
          <a:prstGeom prst="rect">
            <a:avLst/>
          </a:prstGeom>
        </p:spPr>
      </p:pic>
    </p:spTree>
    <p:extLst>
      <p:ext uri="{BB962C8B-B14F-4D97-AF65-F5344CB8AC3E}">
        <p14:creationId xmlns:p14="http://schemas.microsoft.com/office/powerpoint/2010/main" val="875072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phic 7" descr="Bar chart">
            <a:extLst>
              <a:ext uri="{FF2B5EF4-FFF2-40B4-BE49-F238E27FC236}">
                <a16:creationId xmlns:a16="http://schemas.microsoft.com/office/drawing/2014/main" id="{201C6626-2E16-55C6-0D17-0D48FFB0D87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6201" y="-31213"/>
            <a:ext cx="580698" cy="457200"/>
          </a:xfrm>
          <a:prstGeom prst="rect">
            <a:avLst/>
          </a:prstGeom>
        </p:spPr>
      </p:pic>
      <p:pic>
        <p:nvPicPr>
          <p:cNvPr id="16" name="Picture 15">
            <a:extLst>
              <a:ext uri="{FF2B5EF4-FFF2-40B4-BE49-F238E27FC236}">
                <a16:creationId xmlns:a16="http://schemas.microsoft.com/office/drawing/2014/main" id="{27851B1A-1BAF-65B9-05D4-105EF40FCA74}"/>
              </a:ext>
            </a:extLst>
          </p:cNvPr>
          <p:cNvPicPr>
            <a:picLocks noChangeAspect="1"/>
          </p:cNvPicPr>
          <p:nvPr/>
        </p:nvPicPr>
        <p:blipFill>
          <a:blip r:embed="rId5"/>
          <a:stretch>
            <a:fillRect/>
          </a:stretch>
        </p:blipFill>
        <p:spPr>
          <a:xfrm>
            <a:off x="0" y="425987"/>
            <a:ext cx="5486400" cy="1217887"/>
          </a:xfrm>
          <a:prstGeom prst="rect">
            <a:avLst/>
          </a:prstGeom>
        </p:spPr>
      </p:pic>
      <p:pic>
        <p:nvPicPr>
          <p:cNvPr id="18" name="Picture 17">
            <a:extLst>
              <a:ext uri="{FF2B5EF4-FFF2-40B4-BE49-F238E27FC236}">
                <a16:creationId xmlns:a16="http://schemas.microsoft.com/office/drawing/2014/main" id="{F0CC613D-A678-3436-0459-325DA725224C}"/>
              </a:ext>
            </a:extLst>
          </p:cNvPr>
          <p:cNvPicPr>
            <a:picLocks noChangeAspect="1"/>
          </p:cNvPicPr>
          <p:nvPr/>
        </p:nvPicPr>
        <p:blipFill>
          <a:blip r:embed="rId6"/>
          <a:stretch>
            <a:fillRect/>
          </a:stretch>
        </p:blipFill>
        <p:spPr>
          <a:xfrm>
            <a:off x="-76201" y="1643874"/>
            <a:ext cx="3074276" cy="1304278"/>
          </a:xfrm>
          <a:prstGeom prst="rect">
            <a:avLst/>
          </a:prstGeom>
        </p:spPr>
      </p:pic>
      <p:pic>
        <p:nvPicPr>
          <p:cNvPr id="20" name="Picture 19">
            <a:extLst>
              <a:ext uri="{FF2B5EF4-FFF2-40B4-BE49-F238E27FC236}">
                <a16:creationId xmlns:a16="http://schemas.microsoft.com/office/drawing/2014/main" id="{9E5F3AE2-F8F2-0F31-1D34-D85FB3073E37}"/>
              </a:ext>
            </a:extLst>
          </p:cNvPr>
          <p:cNvPicPr>
            <a:picLocks noChangeAspect="1"/>
          </p:cNvPicPr>
          <p:nvPr/>
        </p:nvPicPr>
        <p:blipFill>
          <a:blip r:embed="rId7"/>
          <a:stretch>
            <a:fillRect/>
          </a:stretch>
        </p:blipFill>
        <p:spPr>
          <a:xfrm>
            <a:off x="2998075" y="1643874"/>
            <a:ext cx="2488325" cy="1304278"/>
          </a:xfrm>
          <a:prstGeom prst="rect">
            <a:avLst/>
          </a:prstGeom>
        </p:spPr>
      </p:pic>
      <p:pic>
        <p:nvPicPr>
          <p:cNvPr id="22" name="Picture 21">
            <a:extLst>
              <a:ext uri="{FF2B5EF4-FFF2-40B4-BE49-F238E27FC236}">
                <a16:creationId xmlns:a16="http://schemas.microsoft.com/office/drawing/2014/main" id="{8EA82436-9E8F-B587-B5FF-AEFD56C2F486}"/>
              </a:ext>
            </a:extLst>
          </p:cNvPr>
          <p:cNvPicPr>
            <a:picLocks noChangeAspect="1"/>
          </p:cNvPicPr>
          <p:nvPr/>
        </p:nvPicPr>
        <p:blipFill>
          <a:blip r:embed="rId8"/>
          <a:stretch>
            <a:fillRect/>
          </a:stretch>
        </p:blipFill>
        <p:spPr>
          <a:xfrm>
            <a:off x="0" y="2948152"/>
            <a:ext cx="5486400" cy="3346284"/>
          </a:xfrm>
          <a:prstGeom prst="rect">
            <a:avLst/>
          </a:prstGeom>
        </p:spPr>
      </p:pic>
      <p:sp>
        <p:nvSpPr>
          <p:cNvPr id="28" name="Rectangle: Rounded Corners 27">
            <a:extLst>
              <a:ext uri="{FF2B5EF4-FFF2-40B4-BE49-F238E27FC236}">
                <a16:creationId xmlns:a16="http://schemas.microsoft.com/office/drawing/2014/main" id="{7E041B4B-731C-057D-CD2B-35FB7EBBAFF7}"/>
              </a:ext>
            </a:extLst>
          </p:cNvPr>
          <p:cNvSpPr/>
          <p:nvPr/>
        </p:nvSpPr>
        <p:spPr>
          <a:xfrm>
            <a:off x="6096000" y="1034930"/>
            <a:ext cx="5176345" cy="3584367"/>
          </a:xfrm>
          <a:prstGeom prst="roundRect">
            <a:avLst/>
          </a:prstGeom>
          <a:effectLst>
            <a:glow rad="228600">
              <a:schemeClr val="accent3">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marL="342900" indent="-342900" algn="ctr">
              <a:buFont typeface="Wingdings" panose="05000000000000000000" pitchFamily="2" charset="2"/>
              <a:buChar char="Ø"/>
            </a:pPr>
            <a:r>
              <a:rPr lang="en-US" sz="2400" dirty="0"/>
              <a:t>Some of the aggregate function with the value in insight this is the very helpful for calculate value of respect to something.</a:t>
            </a:r>
          </a:p>
          <a:p>
            <a:pPr marL="342900" indent="-342900" algn="ctr">
              <a:buFont typeface="Wingdings" panose="05000000000000000000" pitchFamily="2" charset="2"/>
              <a:buChar char="Ø"/>
            </a:pPr>
            <a:r>
              <a:rPr lang="en-US" sz="2400" dirty="0"/>
              <a:t>We get the value as Total approval, Total number of Application, Approval items and Total no of product with the Gauge Chart.</a:t>
            </a:r>
          </a:p>
        </p:txBody>
      </p:sp>
    </p:spTree>
    <p:extLst>
      <p:ext uri="{BB962C8B-B14F-4D97-AF65-F5344CB8AC3E}">
        <p14:creationId xmlns:p14="http://schemas.microsoft.com/office/powerpoint/2010/main" val="425439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418A80-FA50-51D8-A754-CEFC34D07EB4}"/>
              </a:ext>
            </a:extLst>
          </p:cNvPr>
          <p:cNvSpPr>
            <a:spLocks noGrp="1"/>
          </p:cNvSpPr>
          <p:nvPr>
            <p:ph type="title"/>
          </p:nvPr>
        </p:nvSpPr>
        <p:spPr>
          <a:xfrm>
            <a:off x="126124" y="178312"/>
            <a:ext cx="6885432" cy="740979"/>
          </a:xfrm>
          <a:solidFill>
            <a:schemeClr val="accent1">
              <a:lumMod val="20000"/>
              <a:lumOff val="80000"/>
            </a:schemeClr>
          </a:solidFill>
        </p:spPr>
        <p:txBody>
          <a:bodyPr lIns="0" tIns="0" rIns="0" bIns="0">
            <a:normAutofit/>
          </a:bodyPr>
          <a:lstStyle/>
          <a:p>
            <a:r>
              <a:rPr lang="en-US" sz="4000" i="1" dirty="0">
                <a:effectLst>
                  <a:outerShdw blurRad="38100" dist="38100" dir="2700000" algn="tl">
                    <a:srgbClr val="000000">
                      <a:alpha val="43137"/>
                    </a:srgbClr>
                  </a:outerShdw>
                </a:effectLst>
              </a:rPr>
              <a:t>1</a:t>
            </a:r>
            <a:r>
              <a:rPr lang="en-US" sz="4000" i="1" baseline="30000" dirty="0">
                <a:effectLst>
                  <a:outerShdw blurRad="38100" dist="38100" dir="2700000" algn="tl">
                    <a:srgbClr val="000000">
                      <a:alpha val="43137"/>
                    </a:srgbClr>
                  </a:outerShdw>
                </a:effectLst>
              </a:rPr>
              <a:t>st</a:t>
            </a:r>
            <a:r>
              <a:rPr lang="en-US" sz="4000" i="1" dirty="0">
                <a:effectLst>
                  <a:outerShdw blurRad="38100" dist="38100" dir="2700000" algn="tl">
                    <a:srgbClr val="000000">
                      <a:alpha val="43137"/>
                    </a:srgbClr>
                  </a:outerShdw>
                </a:effectLst>
              </a:rPr>
              <a:t> : Visualization</a:t>
            </a:r>
          </a:p>
        </p:txBody>
      </p:sp>
      <p:sp>
        <p:nvSpPr>
          <p:cNvPr id="7" name="Rectangle: Diagonal Corners Rounded 6">
            <a:extLst>
              <a:ext uri="{FF2B5EF4-FFF2-40B4-BE49-F238E27FC236}">
                <a16:creationId xmlns:a16="http://schemas.microsoft.com/office/drawing/2014/main" id="{0B0FE939-D712-037B-522D-4DAB3578EE31}"/>
              </a:ext>
            </a:extLst>
          </p:cNvPr>
          <p:cNvSpPr/>
          <p:nvPr/>
        </p:nvSpPr>
        <p:spPr>
          <a:xfrm>
            <a:off x="457200" y="1292772"/>
            <a:ext cx="9490841" cy="1072056"/>
          </a:xfrm>
          <a:prstGeom prst="round2DiagRect">
            <a:avLst>
              <a:gd name="adj1" fmla="val 50000"/>
              <a:gd name="adj2" fmla="val 19118"/>
            </a:avLst>
          </a:prstGeom>
          <a:ln>
            <a:solidFill>
              <a:schemeClr val="accent4">
                <a:lumMod val="60000"/>
                <a:lumOff val="40000"/>
              </a:schemeClr>
            </a:solidFill>
          </a:ln>
          <a:effectLst>
            <a:glow rad="2286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400" dirty="0"/>
              <a:t> Visualize the yearly approval trends of drugs. Highlight any significant patterns and/or fluctuations, if any.</a:t>
            </a:r>
          </a:p>
        </p:txBody>
      </p:sp>
      <p:pic>
        <p:nvPicPr>
          <p:cNvPr id="11" name="Picture 10">
            <a:extLst>
              <a:ext uri="{FF2B5EF4-FFF2-40B4-BE49-F238E27FC236}">
                <a16:creationId xmlns:a16="http://schemas.microsoft.com/office/drawing/2014/main" id="{53D8987C-5B4F-DB82-9FB1-4D8824A4B721}"/>
              </a:ext>
            </a:extLst>
          </p:cNvPr>
          <p:cNvPicPr>
            <a:picLocks noChangeAspect="1"/>
          </p:cNvPicPr>
          <p:nvPr/>
        </p:nvPicPr>
        <p:blipFill>
          <a:blip r:embed="rId3"/>
          <a:stretch>
            <a:fillRect/>
          </a:stretch>
        </p:blipFill>
        <p:spPr>
          <a:xfrm>
            <a:off x="-1" y="2738309"/>
            <a:ext cx="7662041" cy="3552132"/>
          </a:xfrm>
          <a:prstGeom prst="rect">
            <a:avLst/>
          </a:prstGeom>
        </p:spPr>
      </p:pic>
      <p:sp>
        <p:nvSpPr>
          <p:cNvPr id="14" name="TextBox 13">
            <a:extLst>
              <a:ext uri="{FF2B5EF4-FFF2-40B4-BE49-F238E27FC236}">
                <a16:creationId xmlns:a16="http://schemas.microsoft.com/office/drawing/2014/main" id="{D102F58B-F9A7-6C4F-C864-71934D4F550E}"/>
              </a:ext>
            </a:extLst>
          </p:cNvPr>
          <p:cNvSpPr txBox="1"/>
          <p:nvPr/>
        </p:nvSpPr>
        <p:spPr>
          <a:xfrm>
            <a:off x="7662040" y="2623762"/>
            <a:ext cx="4529959" cy="3693319"/>
          </a:xfrm>
          <a:prstGeom prst="rect">
            <a:avLst/>
          </a:prstGeom>
          <a:noFill/>
        </p:spPr>
        <p:txBody>
          <a:bodyPr wrap="square" rtlCol="0">
            <a:spAutoFit/>
          </a:bodyPr>
          <a:lstStyle/>
          <a:p>
            <a:pPr marL="285750" indent="-285750">
              <a:buFont typeface="Wingdings" panose="05000000000000000000" pitchFamily="2" charset="2"/>
              <a:buChar char="ü"/>
            </a:pPr>
            <a:r>
              <a:rPr lang="en-US" b="0" i="1" dirty="0">
                <a:solidFill>
                  <a:srgbClr val="0D0D0D"/>
                </a:solidFill>
                <a:effectLst/>
                <a:latin typeface="Söhne"/>
              </a:rPr>
              <a:t>The yearly approval trends of drugs exhibit fluctuations, with certain years experiencing spikes in approvals while others show a decline. </a:t>
            </a:r>
          </a:p>
          <a:p>
            <a:pPr marL="285750" indent="-285750">
              <a:buFont typeface="Wingdings" panose="05000000000000000000" pitchFamily="2" charset="2"/>
              <a:buChar char="ü"/>
            </a:pPr>
            <a:r>
              <a:rPr lang="en-US" i="1" dirty="0">
                <a:solidFill>
                  <a:srgbClr val="0D0D0D"/>
                </a:solidFill>
                <a:latin typeface="Söhne"/>
              </a:rPr>
              <a:t>By the line chart we can see the fluctuation in drug approval and highlight the highest/lowest approval by the years.</a:t>
            </a:r>
          </a:p>
          <a:p>
            <a:pPr marL="285750" indent="-285750">
              <a:buFont typeface="Wingdings" panose="05000000000000000000" pitchFamily="2" charset="2"/>
              <a:buChar char="ü"/>
            </a:pPr>
            <a:r>
              <a:rPr lang="en-US" i="1" dirty="0">
                <a:solidFill>
                  <a:srgbClr val="0D0D0D"/>
                </a:solidFill>
                <a:latin typeface="Söhne"/>
              </a:rPr>
              <a:t>And we can see the Stacked Bar Chart in this chart also shows the value and highlight those value which is highest and lowest approval in red color.</a:t>
            </a:r>
          </a:p>
          <a:p>
            <a:pPr marL="285750" indent="-285750">
              <a:buFont typeface="Wingdings" panose="05000000000000000000" pitchFamily="2" charset="2"/>
              <a:buChar char="ü"/>
            </a:pPr>
            <a:r>
              <a:rPr lang="en-US" i="1" dirty="0">
                <a:solidFill>
                  <a:srgbClr val="0D0D0D"/>
                </a:solidFill>
                <a:latin typeface="Söhne"/>
              </a:rPr>
              <a:t>We have the slicer for the year. By the year we can see the approvals</a:t>
            </a:r>
            <a:r>
              <a:rPr lang="en-US" dirty="0">
                <a:solidFill>
                  <a:srgbClr val="0D0D0D"/>
                </a:solidFill>
                <a:latin typeface="Söhne"/>
              </a:rPr>
              <a:t>.</a:t>
            </a:r>
            <a:endParaRPr lang="en-US" dirty="0"/>
          </a:p>
        </p:txBody>
      </p:sp>
    </p:spTree>
    <p:extLst>
      <p:ext uri="{BB962C8B-B14F-4D97-AF65-F5344CB8AC3E}">
        <p14:creationId xmlns:p14="http://schemas.microsoft.com/office/powerpoint/2010/main" val="19537481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9046DE-4A4F-7782-2E48-F91AE6CDE89D}"/>
              </a:ext>
            </a:extLst>
          </p:cNvPr>
          <p:cNvSpPr>
            <a:spLocks noGrp="1"/>
          </p:cNvSpPr>
          <p:nvPr>
            <p:ph type="title"/>
          </p:nvPr>
        </p:nvSpPr>
        <p:spPr>
          <a:xfrm>
            <a:off x="477838" y="95250"/>
            <a:ext cx="6001790" cy="780625"/>
          </a:xfrm>
          <a:solidFill>
            <a:schemeClr val="accent2">
              <a:lumMod val="20000"/>
              <a:lumOff val="80000"/>
            </a:schemeClr>
          </a:solidFill>
        </p:spPr>
        <p:txBody>
          <a:bodyPr/>
          <a:lstStyle/>
          <a:p>
            <a:r>
              <a:rPr lang="en-US" i="1" dirty="0">
                <a:effectLst>
                  <a:outerShdw blurRad="38100" dist="38100" dir="2700000" algn="tl">
                    <a:srgbClr val="000000">
                      <a:alpha val="43137"/>
                    </a:srgbClr>
                  </a:outerShdw>
                </a:effectLst>
              </a:rPr>
              <a:t>2</a:t>
            </a:r>
            <a:r>
              <a:rPr lang="en-US" i="1" baseline="30000" dirty="0">
                <a:effectLst>
                  <a:outerShdw blurRad="38100" dist="38100" dir="2700000" algn="tl">
                    <a:srgbClr val="000000">
                      <a:alpha val="43137"/>
                    </a:srgbClr>
                  </a:outerShdw>
                </a:effectLst>
              </a:rPr>
              <a:t>nd</a:t>
            </a:r>
            <a:r>
              <a:rPr lang="en-US" i="1" dirty="0">
                <a:effectLst>
                  <a:outerShdw blurRad="38100" dist="38100" dir="2700000" algn="tl">
                    <a:srgbClr val="000000">
                      <a:alpha val="43137"/>
                    </a:srgbClr>
                  </a:outerShdw>
                </a:effectLst>
              </a:rPr>
              <a:t>  : Visualization</a:t>
            </a:r>
          </a:p>
        </p:txBody>
      </p:sp>
      <p:sp>
        <p:nvSpPr>
          <p:cNvPr id="5" name="Subtitle 4">
            <a:extLst>
              <a:ext uri="{FF2B5EF4-FFF2-40B4-BE49-F238E27FC236}">
                <a16:creationId xmlns:a16="http://schemas.microsoft.com/office/drawing/2014/main" id="{6FC3B40D-6C1D-46B1-5A27-17E31BF7931C}"/>
              </a:ext>
            </a:extLst>
          </p:cNvPr>
          <p:cNvSpPr>
            <a:spLocks noGrp="1"/>
          </p:cNvSpPr>
          <p:nvPr>
            <p:ph type="subTitle" idx="15"/>
          </p:nvPr>
        </p:nvSpPr>
        <p:spPr>
          <a:xfrm>
            <a:off x="257121" y="1430721"/>
            <a:ext cx="11277600" cy="758825"/>
          </a:xfrm>
        </p:spPr>
        <p:txBody>
          <a:bodyPr>
            <a:normAutofit fontScale="92500" lnSpcReduction="10000"/>
          </a:bodyPr>
          <a:lstStyle/>
          <a:p>
            <a:r>
              <a:rPr lang="en-US" dirty="0"/>
              <a:t>Explore approval trends over the years based on different sponsors. Uncover patterns and changes in approval rates among sponsors.</a:t>
            </a:r>
          </a:p>
        </p:txBody>
      </p:sp>
      <p:pic>
        <p:nvPicPr>
          <p:cNvPr id="9" name="Picture 8">
            <a:extLst>
              <a:ext uri="{FF2B5EF4-FFF2-40B4-BE49-F238E27FC236}">
                <a16:creationId xmlns:a16="http://schemas.microsoft.com/office/drawing/2014/main" id="{A4CBE340-5BA4-308A-54EF-CB3892197393}"/>
              </a:ext>
            </a:extLst>
          </p:cNvPr>
          <p:cNvPicPr>
            <a:picLocks noChangeAspect="1"/>
          </p:cNvPicPr>
          <p:nvPr/>
        </p:nvPicPr>
        <p:blipFill>
          <a:blip r:embed="rId3"/>
          <a:stretch>
            <a:fillRect/>
          </a:stretch>
        </p:blipFill>
        <p:spPr>
          <a:xfrm>
            <a:off x="0" y="2617075"/>
            <a:ext cx="7236373" cy="4225160"/>
          </a:xfrm>
          <a:prstGeom prst="rect">
            <a:avLst/>
          </a:prstGeom>
        </p:spPr>
      </p:pic>
      <p:sp>
        <p:nvSpPr>
          <p:cNvPr id="18" name="Rectangle 17">
            <a:extLst>
              <a:ext uri="{FF2B5EF4-FFF2-40B4-BE49-F238E27FC236}">
                <a16:creationId xmlns:a16="http://schemas.microsoft.com/office/drawing/2014/main" id="{92886A79-8546-63FD-3C22-F59BFBE06900}"/>
              </a:ext>
            </a:extLst>
          </p:cNvPr>
          <p:cNvSpPr/>
          <p:nvPr/>
        </p:nvSpPr>
        <p:spPr>
          <a:xfrm>
            <a:off x="0" y="2632841"/>
            <a:ext cx="7236372" cy="422515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13ABE81-AC04-86C3-1780-C1E77B514670}"/>
              </a:ext>
            </a:extLst>
          </p:cNvPr>
          <p:cNvSpPr/>
          <p:nvPr/>
        </p:nvSpPr>
        <p:spPr>
          <a:xfrm>
            <a:off x="7236372" y="2632841"/>
            <a:ext cx="4955628" cy="4209394"/>
          </a:xfrm>
          <a:prstGeom prst="rect">
            <a:avLst/>
          </a:prstGeom>
          <a:solidFill>
            <a:schemeClr val="accent3">
              <a:lumMod val="40000"/>
              <a:lumOff val="60000"/>
            </a:schemeClr>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gn="ctr">
              <a:buFont typeface="Wingdings" panose="05000000000000000000" pitchFamily="2" charset="2"/>
              <a:buChar char="Ø"/>
            </a:pPr>
            <a:r>
              <a:rPr lang="en-US" sz="2000" i="1" dirty="0">
                <a:solidFill>
                  <a:srgbClr val="0D0D0D"/>
                </a:solidFill>
                <a:latin typeface="Söhne"/>
              </a:rPr>
              <a:t>W</a:t>
            </a:r>
            <a:r>
              <a:rPr lang="en-US" sz="2000" b="0" i="1" dirty="0">
                <a:solidFill>
                  <a:srgbClr val="0D0D0D"/>
                </a:solidFill>
                <a:effectLst/>
                <a:latin typeface="Söhne"/>
              </a:rPr>
              <a:t>e have examine approval trends over the years across various sponsors. By analyzing patterns and changes in approval rates among sponsors, we aim to uncover insights into their performance and influence over time. Here we can easily understand the count of approval in each year among the sponsor using the tree map chart. And analysis the value in the table view and using the slicer for getting the sponsor by the year.</a:t>
            </a:r>
            <a:endParaRPr lang="en-US" sz="2000" i="1" dirty="0"/>
          </a:p>
        </p:txBody>
      </p:sp>
    </p:spTree>
    <p:extLst>
      <p:ext uri="{BB962C8B-B14F-4D97-AF65-F5344CB8AC3E}">
        <p14:creationId xmlns:p14="http://schemas.microsoft.com/office/powerpoint/2010/main" val="1143238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7919A-83F4-D22F-A566-60CAC1CFEF9C}"/>
              </a:ext>
            </a:extLst>
          </p:cNvPr>
          <p:cNvSpPr>
            <a:spLocks noGrp="1"/>
          </p:cNvSpPr>
          <p:nvPr>
            <p:ph type="ctrTitle" idx="4294967295"/>
          </p:nvPr>
        </p:nvSpPr>
        <p:spPr>
          <a:xfrm>
            <a:off x="0" y="0"/>
            <a:ext cx="5155324" cy="804861"/>
          </a:xfrm>
          <a:solidFill>
            <a:schemeClr val="accent5">
              <a:lumMod val="20000"/>
              <a:lumOff val="80000"/>
            </a:schemeClr>
          </a:solidFill>
        </p:spPr>
        <p:style>
          <a:lnRef idx="2">
            <a:schemeClr val="accent2"/>
          </a:lnRef>
          <a:fillRef idx="1">
            <a:schemeClr val="lt1"/>
          </a:fillRef>
          <a:effectRef idx="0">
            <a:schemeClr val="accent2"/>
          </a:effectRef>
          <a:fontRef idx="minor">
            <a:schemeClr val="dk1"/>
          </a:fontRef>
        </p:style>
        <p:txBody>
          <a:bodyPr/>
          <a:lstStyle/>
          <a:p>
            <a:r>
              <a:rPr lang="en-US" i="1" dirty="0">
                <a:effectLst>
                  <a:outerShdw blurRad="38100" dist="38100" dir="2700000" algn="tl">
                    <a:srgbClr val="000000">
                      <a:alpha val="43137"/>
                    </a:srgbClr>
                  </a:outerShdw>
                </a:effectLst>
              </a:rPr>
              <a:t>3</a:t>
            </a:r>
            <a:r>
              <a:rPr lang="en-US" i="1" baseline="30000" dirty="0">
                <a:effectLst>
                  <a:outerShdw blurRad="38100" dist="38100" dir="2700000" algn="tl">
                    <a:srgbClr val="000000">
                      <a:alpha val="43137"/>
                    </a:srgbClr>
                  </a:outerShdw>
                </a:effectLst>
              </a:rPr>
              <a:t>rd</a:t>
            </a:r>
            <a:r>
              <a:rPr lang="en-US" i="1" dirty="0">
                <a:effectLst>
                  <a:outerShdw blurRad="38100" dist="38100" dir="2700000" algn="tl">
                    <a:srgbClr val="000000">
                      <a:alpha val="43137"/>
                    </a:srgbClr>
                  </a:outerShdw>
                </a:effectLst>
              </a:rPr>
              <a:t> : visualization</a:t>
            </a:r>
          </a:p>
        </p:txBody>
      </p:sp>
      <p:sp>
        <p:nvSpPr>
          <p:cNvPr id="3" name="Rectangle: Rounded Corners 2">
            <a:extLst>
              <a:ext uri="{FF2B5EF4-FFF2-40B4-BE49-F238E27FC236}">
                <a16:creationId xmlns:a16="http://schemas.microsoft.com/office/drawing/2014/main" id="{714388DE-940C-D7AB-C820-D839D021DFFE}"/>
              </a:ext>
            </a:extLst>
          </p:cNvPr>
          <p:cNvSpPr/>
          <p:nvPr/>
        </p:nvSpPr>
        <p:spPr>
          <a:xfrm>
            <a:off x="0" y="930165"/>
            <a:ext cx="10200290" cy="804861"/>
          </a:xfrm>
          <a:prstGeom prst="roundRect">
            <a:avLst/>
          </a:prstGeom>
          <a:noFill/>
          <a:ln>
            <a:solidFill>
              <a:schemeClr val="accent2">
                <a:lumMod val="40000"/>
                <a:lumOff val="60000"/>
              </a:schemeClr>
            </a:solidFill>
          </a:ln>
          <a:effectLst>
            <a:glow rad="139700">
              <a:schemeClr val="accent2">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Visualize the segmentation of products based on Marketing Status.</a:t>
            </a:r>
          </a:p>
        </p:txBody>
      </p:sp>
      <p:sp>
        <p:nvSpPr>
          <p:cNvPr id="5" name="Rectangle 4">
            <a:extLst>
              <a:ext uri="{FF2B5EF4-FFF2-40B4-BE49-F238E27FC236}">
                <a16:creationId xmlns:a16="http://schemas.microsoft.com/office/drawing/2014/main" id="{1CA6A55A-04FA-8AD8-6099-8161CDC2B197}"/>
              </a:ext>
            </a:extLst>
          </p:cNvPr>
          <p:cNvSpPr/>
          <p:nvPr/>
        </p:nvSpPr>
        <p:spPr>
          <a:xfrm>
            <a:off x="4729655" y="1938338"/>
            <a:ext cx="7462345" cy="491966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10985C2-33FA-FCB8-262A-AED0F47FEF71}"/>
              </a:ext>
            </a:extLst>
          </p:cNvPr>
          <p:cNvSpPr/>
          <p:nvPr/>
        </p:nvSpPr>
        <p:spPr>
          <a:xfrm>
            <a:off x="0" y="1938338"/>
            <a:ext cx="4729655" cy="491966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863690A9-A512-222F-1ADA-E6272A0E9A18}"/>
              </a:ext>
            </a:extLst>
          </p:cNvPr>
          <p:cNvPicPr>
            <a:picLocks noChangeAspect="1"/>
          </p:cNvPicPr>
          <p:nvPr/>
        </p:nvPicPr>
        <p:blipFill>
          <a:blip r:embed="rId2"/>
          <a:stretch>
            <a:fillRect/>
          </a:stretch>
        </p:blipFill>
        <p:spPr>
          <a:xfrm>
            <a:off x="4729654" y="1938337"/>
            <a:ext cx="7462345" cy="4919661"/>
          </a:xfrm>
          <a:prstGeom prst="rect">
            <a:avLst/>
          </a:prstGeom>
        </p:spPr>
      </p:pic>
      <p:sp>
        <p:nvSpPr>
          <p:cNvPr id="9" name="TextBox 8">
            <a:extLst>
              <a:ext uri="{FF2B5EF4-FFF2-40B4-BE49-F238E27FC236}">
                <a16:creationId xmlns:a16="http://schemas.microsoft.com/office/drawing/2014/main" id="{E0747EA9-CFCD-385A-9FA5-63834F8E3DAF}"/>
              </a:ext>
            </a:extLst>
          </p:cNvPr>
          <p:cNvSpPr txBox="1"/>
          <p:nvPr/>
        </p:nvSpPr>
        <p:spPr>
          <a:xfrm>
            <a:off x="134006" y="2551507"/>
            <a:ext cx="4461642" cy="3693319"/>
          </a:xfrm>
          <a:prstGeom prst="rect">
            <a:avLst/>
          </a:prstGeom>
          <a:noFill/>
        </p:spPr>
        <p:txBody>
          <a:bodyPr wrap="square" rtlCol="0">
            <a:spAutoFit/>
          </a:bodyPr>
          <a:lstStyle/>
          <a:p>
            <a:pPr marL="285750" indent="-285750">
              <a:buFont typeface="Wingdings" panose="05000000000000000000" pitchFamily="2" charset="2"/>
              <a:buChar char="q"/>
            </a:pPr>
            <a:r>
              <a:rPr lang="en-US" b="0" i="1" dirty="0">
                <a:solidFill>
                  <a:srgbClr val="0D0D0D"/>
                </a:solidFill>
                <a:effectLst/>
                <a:latin typeface="Söhne"/>
              </a:rPr>
              <a:t>We have create a visualization to showcase the segmentation of products based on their Marketing Status.</a:t>
            </a:r>
          </a:p>
          <a:p>
            <a:pPr marL="285750" indent="-285750">
              <a:buFont typeface="Wingdings" panose="05000000000000000000" pitchFamily="2" charset="2"/>
              <a:buChar char="q"/>
            </a:pPr>
            <a:endParaRPr lang="en-US" i="1" dirty="0">
              <a:solidFill>
                <a:srgbClr val="0D0D0D"/>
              </a:solidFill>
              <a:latin typeface="Söhne"/>
            </a:endParaRPr>
          </a:p>
          <a:p>
            <a:pPr marL="285750" indent="-285750">
              <a:buFont typeface="Wingdings" panose="05000000000000000000" pitchFamily="2" charset="2"/>
              <a:buChar char="q"/>
            </a:pPr>
            <a:r>
              <a:rPr lang="en-US" b="0" i="1" dirty="0">
                <a:solidFill>
                  <a:srgbClr val="0D0D0D"/>
                </a:solidFill>
                <a:effectLst/>
                <a:latin typeface="Söhne"/>
              </a:rPr>
              <a:t>Here, Each segment of the chart represents a different marketing status category such as “1 for Marketed”, ”2 for Withdrawn”, ”3 for Pending”, ”4 for Pre-Market”.</a:t>
            </a:r>
          </a:p>
          <a:p>
            <a:pPr marL="285750" indent="-285750">
              <a:buFont typeface="Wingdings" panose="05000000000000000000" pitchFamily="2" charset="2"/>
              <a:buChar char="q"/>
            </a:pPr>
            <a:endParaRPr lang="en-US" i="1" dirty="0">
              <a:solidFill>
                <a:srgbClr val="0D0D0D"/>
              </a:solidFill>
              <a:latin typeface="Söhne"/>
            </a:endParaRPr>
          </a:p>
          <a:p>
            <a:pPr marL="285750" indent="-285750">
              <a:buFont typeface="Wingdings" panose="05000000000000000000" pitchFamily="2" charset="2"/>
              <a:buChar char="q"/>
            </a:pPr>
            <a:r>
              <a:rPr lang="en-US" i="1" dirty="0"/>
              <a:t>And we have create a slicer for product marketing status which use we can easily get that which marketing status have how many products.</a:t>
            </a:r>
          </a:p>
        </p:txBody>
      </p:sp>
    </p:spTree>
    <p:extLst>
      <p:ext uri="{BB962C8B-B14F-4D97-AF65-F5344CB8AC3E}">
        <p14:creationId xmlns:p14="http://schemas.microsoft.com/office/powerpoint/2010/main" val="1478311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E2C0816-9560-D2FE-7373-CAD790E145C0}"/>
              </a:ext>
            </a:extLst>
          </p:cNvPr>
          <p:cNvSpPr>
            <a:spLocks noGrp="1"/>
          </p:cNvSpPr>
          <p:nvPr>
            <p:ph type="title"/>
          </p:nvPr>
        </p:nvSpPr>
        <p:spPr>
          <a:xfrm>
            <a:off x="168166" y="173731"/>
            <a:ext cx="5927834" cy="725214"/>
          </a:xfrm>
          <a:solidFill>
            <a:schemeClr val="accent2">
              <a:lumMod val="20000"/>
              <a:lumOff val="80000"/>
            </a:schemeClr>
          </a:solidFill>
        </p:spPr>
        <p:txBody>
          <a:bodyPr lIns="0" tIns="0" rIns="0" bIns="0"/>
          <a:lstStyle/>
          <a:p>
            <a:r>
              <a:rPr lang="en-US" i="1" dirty="0">
                <a:effectLst>
                  <a:outerShdw blurRad="38100" dist="38100" dir="2700000" algn="tl">
                    <a:srgbClr val="000000">
                      <a:alpha val="43137"/>
                    </a:srgbClr>
                  </a:outerShdw>
                </a:effectLst>
              </a:rPr>
              <a:t>4</a:t>
            </a:r>
            <a:r>
              <a:rPr lang="en-US" i="1" baseline="30000" dirty="0">
                <a:effectLst>
                  <a:outerShdw blurRad="38100" dist="38100" dir="2700000" algn="tl">
                    <a:srgbClr val="000000">
                      <a:alpha val="43137"/>
                    </a:srgbClr>
                  </a:outerShdw>
                </a:effectLst>
              </a:rPr>
              <a:t>th</a:t>
            </a:r>
            <a:r>
              <a:rPr lang="en-US" i="1" dirty="0">
                <a:effectLst>
                  <a:outerShdw blurRad="38100" dist="38100" dir="2700000" algn="tl">
                    <a:srgbClr val="000000">
                      <a:alpha val="43137"/>
                    </a:srgbClr>
                  </a:outerShdw>
                </a:effectLst>
              </a:rPr>
              <a:t> : Visualization</a:t>
            </a:r>
          </a:p>
        </p:txBody>
      </p:sp>
      <p:sp>
        <p:nvSpPr>
          <p:cNvPr id="2" name="Content Placeholder 1">
            <a:extLst>
              <a:ext uri="{FF2B5EF4-FFF2-40B4-BE49-F238E27FC236}">
                <a16:creationId xmlns:a16="http://schemas.microsoft.com/office/drawing/2014/main" id="{DAAFCD71-3596-FFD0-2A18-C7EC764ECDF8}"/>
              </a:ext>
            </a:extLst>
          </p:cNvPr>
          <p:cNvSpPr>
            <a:spLocks noGrp="1"/>
          </p:cNvSpPr>
          <p:nvPr>
            <p:ph sz="half" idx="1"/>
          </p:nvPr>
        </p:nvSpPr>
        <p:spPr>
          <a:xfrm>
            <a:off x="457200" y="3017520"/>
            <a:ext cx="3676907" cy="2904701"/>
          </a:xfrm>
        </p:spPr>
        <p:txBody>
          <a:bodyPr>
            <a:normAutofit fontScale="85000" lnSpcReduction="10000"/>
          </a:bodyPr>
          <a:lstStyle/>
          <a:p>
            <a:pPr marL="342900" indent="-342900">
              <a:buFont typeface="Wingdings" panose="05000000000000000000" pitchFamily="2" charset="2"/>
              <a:buChar char="ü"/>
            </a:pPr>
            <a:r>
              <a:rPr lang="en-US" b="0" i="1" dirty="0">
                <a:solidFill>
                  <a:srgbClr val="0D0D0D"/>
                </a:solidFill>
                <a:effectLst/>
                <a:latin typeface="Söhne"/>
              </a:rPr>
              <a:t>The data is presenting visually, making it easier to identify trends and patterns in application distribution across different Marketing Status categories.</a:t>
            </a:r>
          </a:p>
          <a:p>
            <a:pPr marL="342900" indent="-342900">
              <a:buFont typeface="Wingdings" panose="05000000000000000000" pitchFamily="2" charset="2"/>
              <a:buChar char="ü"/>
            </a:pPr>
            <a:r>
              <a:rPr lang="en-US" b="0" i="1" dirty="0">
                <a:solidFill>
                  <a:srgbClr val="0D0D0D"/>
                </a:solidFill>
                <a:latin typeface="Söhne"/>
              </a:rPr>
              <a:t>We can use Slicer in</a:t>
            </a:r>
            <a:r>
              <a:rPr lang="en-US" b="0" i="1" dirty="0">
                <a:solidFill>
                  <a:srgbClr val="0D0D0D"/>
                </a:solidFill>
                <a:effectLst/>
                <a:latin typeface="Söhne"/>
              </a:rPr>
              <a:t> the chart by selecting specific years and Marketing Status to focus on specific subsets of the data.</a:t>
            </a:r>
            <a:endParaRPr lang="en-US" i="1" dirty="0"/>
          </a:p>
        </p:txBody>
      </p:sp>
      <p:sp>
        <p:nvSpPr>
          <p:cNvPr id="5" name="Rectangle: Diagonal Corners Rounded 4">
            <a:extLst>
              <a:ext uri="{FF2B5EF4-FFF2-40B4-BE49-F238E27FC236}">
                <a16:creationId xmlns:a16="http://schemas.microsoft.com/office/drawing/2014/main" id="{F6C652D5-3B94-1697-8DC4-788A6DB99797}"/>
              </a:ext>
            </a:extLst>
          </p:cNvPr>
          <p:cNvSpPr/>
          <p:nvPr/>
        </p:nvSpPr>
        <p:spPr>
          <a:xfrm>
            <a:off x="457200" y="1229710"/>
            <a:ext cx="9916511" cy="1119352"/>
          </a:xfrm>
          <a:prstGeom prst="round2DiagRect">
            <a:avLst/>
          </a:prstGeom>
          <a:noFill/>
          <a:ln>
            <a:solidFill>
              <a:schemeClr val="accent2">
                <a:lumMod val="60000"/>
                <a:lumOff val="40000"/>
              </a:schemeClr>
            </a:solidFill>
          </a:ln>
          <a:effectLst>
            <a:glow rad="2286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5AE7704-6948-3FA1-9454-3B19FC70FE9F}"/>
              </a:ext>
            </a:extLst>
          </p:cNvPr>
          <p:cNvSpPr txBox="1"/>
          <p:nvPr/>
        </p:nvSpPr>
        <p:spPr>
          <a:xfrm>
            <a:off x="809297" y="1373887"/>
            <a:ext cx="9916510" cy="830997"/>
          </a:xfrm>
          <a:prstGeom prst="rect">
            <a:avLst/>
          </a:prstGeom>
          <a:noFill/>
        </p:spPr>
        <p:txBody>
          <a:bodyPr wrap="square">
            <a:spAutoFit/>
          </a:bodyPr>
          <a:lstStyle/>
          <a:p>
            <a:r>
              <a:rPr lang="en-US" sz="2400" b="1" dirty="0"/>
              <a:t>Show the total number of applications for each Marketing Status. Enable users to filter by years and Marketing Status for detailed analysis.</a:t>
            </a:r>
          </a:p>
        </p:txBody>
      </p:sp>
      <p:pic>
        <p:nvPicPr>
          <p:cNvPr id="12" name="Picture 11">
            <a:extLst>
              <a:ext uri="{FF2B5EF4-FFF2-40B4-BE49-F238E27FC236}">
                <a16:creationId xmlns:a16="http://schemas.microsoft.com/office/drawing/2014/main" id="{D98999A4-F67B-FFED-6FBB-1489D5E7E61D}"/>
              </a:ext>
            </a:extLst>
          </p:cNvPr>
          <p:cNvPicPr>
            <a:picLocks noChangeAspect="1"/>
          </p:cNvPicPr>
          <p:nvPr/>
        </p:nvPicPr>
        <p:blipFill>
          <a:blip r:embed="rId3"/>
          <a:stretch>
            <a:fillRect/>
          </a:stretch>
        </p:blipFill>
        <p:spPr>
          <a:xfrm>
            <a:off x="4486204" y="2679827"/>
            <a:ext cx="7705796" cy="3657911"/>
          </a:xfrm>
          <a:prstGeom prst="rect">
            <a:avLst/>
          </a:prstGeom>
        </p:spPr>
      </p:pic>
    </p:spTree>
    <p:extLst>
      <p:ext uri="{BB962C8B-B14F-4D97-AF65-F5344CB8AC3E}">
        <p14:creationId xmlns:p14="http://schemas.microsoft.com/office/powerpoint/2010/main" val="17268503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1EA84-5511-8425-1484-2D5CE6068769}"/>
              </a:ext>
            </a:extLst>
          </p:cNvPr>
          <p:cNvSpPr>
            <a:spLocks noGrp="1"/>
          </p:cNvSpPr>
          <p:nvPr>
            <p:ph type="title"/>
          </p:nvPr>
        </p:nvSpPr>
        <p:spPr>
          <a:xfrm>
            <a:off x="126124" y="69212"/>
            <a:ext cx="5754414" cy="829733"/>
          </a:xfrm>
          <a:solidFill>
            <a:schemeClr val="accent1">
              <a:lumMod val="20000"/>
              <a:lumOff val="80000"/>
            </a:schemeClr>
          </a:solidFill>
        </p:spPr>
        <p:txBody>
          <a:bodyPr/>
          <a:lstStyle/>
          <a:p>
            <a:r>
              <a:rPr lang="en-US" i="1" dirty="0">
                <a:effectLst>
                  <a:outerShdw blurRad="38100" dist="38100" dir="2700000" algn="tl">
                    <a:srgbClr val="000000">
                      <a:alpha val="43137"/>
                    </a:srgbClr>
                  </a:outerShdw>
                </a:effectLst>
              </a:rPr>
              <a:t>5</a:t>
            </a:r>
            <a:r>
              <a:rPr lang="en-US" i="1" baseline="30000" dirty="0">
                <a:effectLst>
                  <a:outerShdw blurRad="38100" dist="38100" dir="2700000" algn="tl">
                    <a:srgbClr val="000000">
                      <a:alpha val="43137"/>
                    </a:srgbClr>
                  </a:outerShdw>
                </a:effectLst>
              </a:rPr>
              <a:t>th</a:t>
            </a:r>
            <a:r>
              <a:rPr lang="en-US" i="1" dirty="0">
                <a:effectLst>
                  <a:outerShdw blurRad="38100" dist="38100" dir="2700000" algn="tl">
                    <a:srgbClr val="000000">
                      <a:alpha val="43137"/>
                    </a:srgbClr>
                  </a:outerShdw>
                </a:effectLst>
              </a:rPr>
              <a:t> : visualization</a:t>
            </a:r>
          </a:p>
        </p:txBody>
      </p:sp>
      <p:pic>
        <p:nvPicPr>
          <p:cNvPr id="7" name="Picture 6">
            <a:extLst>
              <a:ext uri="{FF2B5EF4-FFF2-40B4-BE49-F238E27FC236}">
                <a16:creationId xmlns:a16="http://schemas.microsoft.com/office/drawing/2014/main" id="{3676678F-300E-8DDE-B98D-9CC8B9A82A0B}"/>
              </a:ext>
            </a:extLst>
          </p:cNvPr>
          <p:cNvPicPr>
            <a:picLocks noChangeAspect="1"/>
          </p:cNvPicPr>
          <p:nvPr/>
        </p:nvPicPr>
        <p:blipFill>
          <a:blip r:embed="rId2"/>
          <a:stretch>
            <a:fillRect/>
          </a:stretch>
        </p:blipFill>
        <p:spPr>
          <a:xfrm>
            <a:off x="4493172" y="2617076"/>
            <a:ext cx="7698828" cy="4240923"/>
          </a:xfrm>
          <a:prstGeom prst="rect">
            <a:avLst/>
          </a:prstGeom>
        </p:spPr>
      </p:pic>
      <p:sp>
        <p:nvSpPr>
          <p:cNvPr id="5" name="Rectangle: Rounded Corners 4">
            <a:extLst>
              <a:ext uri="{FF2B5EF4-FFF2-40B4-BE49-F238E27FC236}">
                <a16:creationId xmlns:a16="http://schemas.microsoft.com/office/drawing/2014/main" id="{C1DDA310-503C-4578-64AA-ADC287637571}"/>
              </a:ext>
            </a:extLst>
          </p:cNvPr>
          <p:cNvSpPr/>
          <p:nvPr/>
        </p:nvSpPr>
        <p:spPr>
          <a:xfrm>
            <a:off x="457200" y="1277007"/>
            <a:ext cx="10200290" cy="1087821"/>
          </a:xfrm>
          <a:prstGeom prst="roundRect">
            <a:avLst/>
          </a:prstGeom>
          <a:noFill/>
          <a:ln>
            <a:solidFill>
              <a:schemeClr val="accent3">
                <a:lumMod val="60000"/>
                <a:lumOff val="40000"/>
              </a:schemeClr>
            </a:solidFill>
          </a:ln>
          <a:effectLst>
            <a:glow rad="2286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Analyze the grouping of drugs by dosage form. Visualize the distribution of approvals across different forms. Identify the most successful dosage form. </a:t>
            </a:r>
          </a:p>
        </p:txBody>
      </p:sp>
      <p:sp>
        <p:nvSpPr>
          <p:cNvPr id="8" name="Rectangle 7">
            <a:extLst>
              <a:ext uri="{FF2B5EF4-FFF2-40B4-BE49-F238E27FC236}">
                <a16:creationId xmlns:a16="http://schemas.microsoft.com/office/drawing/2014/main" id="{5F082252-9282-138F-505B-A8512ABD0196}"/>
              </a:ext>
            </a:extLst>
          </p:cNvPr>
          <p:cNvSpPr/>
          <p:nvPr/>
        </p:nvSpPr>
        <p:spPr>
          <a:xfrm>
            <a:off x="0" y="2617076"/>
            <a:ext cx="4493172" cy="4240924"/>
          </a:xfrm>
          <a:prstGeom prst="rect">
            <a:avLst/>
          </a:prstGeom>
          <a:solidFill>
            <a:schemeClr val="accent3">
              <a:lumMod val="40000"/>
              <a:lumOff val="60000"/>
            </a:schemeClr>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EBAE922-7A4B-14EA-BE46-55FA53323273}"/>
              </a:ext>
            </a:extLst>
          </p:cNvPr>
          <p:cNvSpPr txBox="1"/>
          <p:nvPr/>
        </p:nvSpPr>
        <p:spPr>
          <a:xfrm>
            <a:off x="126124" y="2994828"/>
            <a:ext cx="4240924" cy="3416320"/>
          </a:xfrm>
          <a:prstGeom prst="rect">
            <a:avLst/>
          </a:prstGeom>
          <a:noFill/>
        </p:spPr>
        <p:txBody>
          <a:bodyPr wrap="square" rtlCol="0">
            <a:spAutoFit/>
          </a:bodyPr>
          <a:lstStyle/>
          <a:p>
            <a:pPr marL="285750" indent="-285750" algn="l">
              <a:buFont typeface="Wingdings" panose="05000000000000000000" pitchFamily="2" charset="2"/>
              <a:buChar char="Ø"/>
            </a:pPr>
            <a:r>
              <a:rPr lang="en-US" b="0" i="1" dirty="0">
                <a:solidFill>
                  <a:srgbClr val="0D0D0D"/>
                </a:solidFill>
                <a:effectLst/>
                <a:latin typeface="Söhne"/>
              </a:rPr>
              <a:t>The bar chart visualization showcases the distribution of approvals across different dosage forms, with oral tablets dominating the market with the highest number of approvals. Following oral tablets, capsules and injectables show significant approval count as well.</a:t>
            </a:r>
          </a:p>
          <a:p>
            <a:pPr marL="285750" indent="-285750" algn="l">
              <a:buFont typeface="Wingdings" panose="05000000000000000000" pitchFamily="2" charset="2"/>
              <a:buChar char="Ø"/>
            </a:pPr>
            <a:endParaRPr lang="en-US" i="1" dirty="0">
              <a:solidFill>
                <a:srgbClr val="0D0D0D"/>
              </a:solidFill>
              <a:latin typeface="Söhne"/>
            </a:endParaRPr>
          </a:p>
          <a:p>
            <a:pPr marL="285750" indent="-285750" algn="l">
              <a:buFont typeface="Wingdings" panose="05000000000000000000" pitchFamily="2" charset="2"/>
              <a:buChar char="Ø"/>
            </a:pPr>
            <a:r>
              <a:rPr lang="en-US" b="0" i="1" dirty="0">
                <a:solidFill>
                  <a:srgbClr val="0D0D0D"/>
                </a:solidFill>
                <a:effectLst/>
                <a:latin typeface="Söhne"/>
              </a:rPr>
              <a:t>And also getting the top 10 number of approval by dosage in Area chart visualization, count of drug approval by dosage form in the Stacked bar Chart.</a:t>
            </a:r>
          </a:p>
        </p:txBody>
      </p:sp>
    </p:spTree>
    <p:extLst>
      <p:ext uri="{BB962C8B-B14F-4D97-AF65-F5344CB8AC3E}">
        <p14:creationId xmlns:p14="http://schemas.microsoft.com/office/powerpoint/2010/main" val="22330598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8BB424C-408A-7F4C-FFCA-D25F629CFF37}"/>
              </a:ext>
            </a:extLst>
          </p:cNvPr>
          <p:cNvSpPr txBox="1"/>
          <p:nvPr/>
        </p:nvSpPr>
        <p:spPr>
          <a:xfrm>
            <a:off x="110359" y="157655"/>
            <a:ext cx="4004442" cy="707886"/>
          </a:xfrm>
          <a:prstGeom prst="rect">
            <a:avLst/>
          </a:prstGeom>
          <a:solidFill>
            <a:schemeClr val="accent1">
              <a:lumMod val="20000"/>
              <a:lumOff val="80000"/>
            </a:schemeClr>
          </a:solidFill>
        </p:spPr>
        <p:txBody>
          <a:bodyPr wrap="square" rtlCol="0">
            <a:spAutoFit/>
          </a:bodyPr>
          <a:lstStyle/>
          <a:p>
            <a:r>
              <a:rPr lang="en-US" sz="4000" b="1" i="1" dirty="0">
                <a:effectLst>
                  <a:outerShdw blurRad="38100" dist="38100" dir="2700000" algn="tl">
                    <a:srgbClr val="000000">
                      <a:alpha val="43137"/>
                    </a:srgbClr>
                  </a:outerShdw>
                </a:effectLst>
              </a:rPr>
              <a:t>6</a:t>
            </a:r>
            <a:r>
              <a:rPr lang="en-US" sz="4000" b="1" i="1" baseline="30000" dirty="0">
                <a:effectLst>
                  <a:outerShdw blurRad="38100" dist="38100" dir="2700000" algn="tl">
                    <a:srgbClr val="000000">
                      <a:alpha val="43137"/>
                    </a:srgbClr>
                  </a:outerShdw>
                </a:effectLst>
              </a:rPr>
              <a:t>th</a:t>
            </a:r>
            <a:r>
              <a:rPr lang="en-US" sz="4000" b="1" i="1" dirty="0">
                <a:effectLst>
                  <a:outerShdw blurRad="38100" dist="38100" dir="2700000" algn="tl">
                    <a:srgbClr val="000000">
                      <a:alpha val="43137"/>
                    </a:srgbClr>
                  </a:outerShdw>
                </a:effectLst>
              </a:rPr>
              <a:t> : Visualization</a:t>
            </a:r>
          </a:p>
        </p:txBody>
      </p:sp>
      <p:sp>
        <p:nvSpPr>
          <p:cNvPr id="8" name="TextBox 7">
            <a:extLst>
              <a:ext uri="{FF2B5EF4-FFF2-40B4-BE49-F238E27FC236}">
                <a16:creationId xmlns:a16="http://schemas.microsoft.com/office/drawing/2014/main" id="{C8EE0A04-7970-4EB0-64B3-BDAEE603EF67}"/>
              </a:ext>
            </a:extLst>
          </p:cNvPr>
          <p:cNvSpPr txBox="1"/>
          <p:nvPr/>
        </p:nvSpPr>
        <p:spPr>
          <a:xfrm>
            <a:off x="299545" y="1387366"/>
            <a:ext cx="9963807" cy="830997"/>
          </a:xfrm>
          <a:prstGeom prst="rect">
            <a:avLst/>
          </a:prstGeom>
          <a:noFill/>
          <a:ln>
            <a:solidFill>
              <a:schemeClr val="accent1">
                <a:lumMod val="40000"/>
                <a:lumOff val="60000"/>
              </a:schemeClr>
            </a:solidFill>
          </a:ln>
          <a:effectLst>
            <a:glow rad="139700">
              <a:schemeClr val="accent1">
                <a:satMod val="175000"/>
                <a:alpha val="40000"/>
              </a:schemeClr>
            </a:glow>
          </a:effectLst>
        </p:spPr>
        <p:txBody>
          <a:bodyPr wrap="square" rtlCol="0">
            <a:spAutoFit/>
          </a:bodyPr>
          <a:lstStyle/>
          <a:p>
            <a:r>
              <a:rPr lang="en-US" sz="2400" b="1" dirty="0"/>
              <a:t>Visualize drug approvals based on therapeutic classes. Identify classes with the highest number of approvals. </a:t>
            </a:r>
          </a:p>
        </p:txBody>
      </p:sp>
      <p:sp>
        <p:nvSpPr>
          <p:cNvPr id="9" name="Rectangle 8">
            <a:extLst>
              <a:ext uri="{FF2B5EF4-FFF2-40B4-BE49-F238E27FC236}">
                <a16:creationId xmlns:a16="http://schemas.microsoft.com/office/drawing/2014/main" id="{81F1E549-37E7-33AF-7384-F3993E562B84}"/>
              </a:ext>
            </a:extLst>
          </p:cNvPr>
          <p:cNvSpPr/>
          <p:nvPr/>
        </p:nvSpPr>
        <p:spPr>
          <a:xfrm>
            <a:off x="0" y="2727434"/>
            <a:ext cx="8150772" cy="4130566"/>
          </a:xfrm>
          <a:prstGeom prst="rect">
            <a:avLst/>
          </a:prstGeom>
          <a:solidFill>
            <a:schemeClr val="accent3">
              <a:lumMod val="20000"/>
              <a:lumOff val="80000"/>
            </a:schemeClr>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D786B35-155F-71F3-CC28-7C47BB7EAB66}"/>
              </a:ext>
            </a:extLst>
          </p:cNvPr>
          <p:cNvSpPr/>
          <p:nvPr/>
        </p:nvSpPr>
        <p:spPr>
          <a:xfrm>
            <a:off x="8150772" y="2740188"/>
            <a:ext cx="4041228" cy="4130566"/>
          </a:xfrm>
          <a:prstGeom prst="rect">
            <a:avLst/>
          </a:prstGeom>
          <a:solidFill>
            <a:schemeClr val="accent3">
              <a:lumMod val="20000"/>
              <a:lumOff val="80000"/>
            </a:schemeClr>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3CBBB1B-C93F-E539-C21B-B772A8F4BA3A}"/>
              </a:ext>
            </a:extLst>
          </p:cNvPr>
          <p:cNvPicPr>
            <a:picLocks noChangeAspect="1"/>
          </p:cNvPicPr>
          <p:nvPr/>
        </p:nvPicPr>
        <p:blipFill>
          <a:blip r:embed="rId2"/>
          <a:stretch>
            <a:fillRect/>
          </a:stretch>
        </p:blipFill>
        <p:spPr>
          <a:xfrm>
            <a:off x="0" y="2727434"/>
            <a:ext cx="8150772" cy="4143320"/>
          </a:xfrm>
          <a:prstGeom prst="rect">
            <a:avLst/>
          </a:prstGeom>
        </p:spPr>
      </p:pic>
      <p:sp>
        <p:nvSpPr>
          <p:cNvPr id="13" name="TextBox 12">
            <a:extLst>
              <a:ext uri="{FF2B5EF4-FFF2-40B4-BE49-F238E27FC236}">
                <a16:creationId xmlns:a16="http://schemas.microsoft.com/office/drawing/2014/main" id="{74DC9896-B697-6D8B-A6F0-DE7ED0D9217D}"/>
              </a:ext>
            </a:extLst>
          </p:cNvPr>
          <p:cNvSpPr txBox="1"/>
          <p:nvPr/>
        </p:nvSpPr>
        <p:spPr>
          <a:xfrm>
            <a:off x="8213834" y="2820312"/>
            <a:ext cx="3915103" cy="3970318"/>
          </a:xfrm>
          <a:prstGeom prst="rect">
            <a:avLst/>
          </a:prstGeom>
          <a:noFill/>
        </p:spPr>
        <p:txBody>
          <a:bodyPr wrap="square" rtlCol="0">
            <a:spAutoFit/>
          </a:bodyPr>
          <a:lstStyle/>
          <a:p>
            <a:pPr marL="285750" indent="-285750">
              <a:buFont typeface="Wingdings" panose="05000000000000000000" pitchFamily="2" charset="2"/>
              <a:buChar char="ü"/>
            </a:pPr>
            <a:r>
              <a:rPr lang="en-US" i="1" dirty="0">
                <a:solidFill>
                  <a:srgbClr val="0D0D0D"/>
                </a:solidFill>
                <a:latin typeface="Söhne"/>
              </a:rPr>
              <a:t>In this visualization</a:t>
            </a:r>
            <a:r>
              <a:rPr lang="en-US" b="0" i="1" dirty="0">
                <a:solidFill>
                  <a:srgbClr val="0D0D0D"/>
                </a:solidFill>
                <a:effectLst/>
                <a:latin typeface="Söhne"/>
              </a:rPr>
              <a:t> each bar represents a therapeutic code and its height corresponds to the number of approvals within that codes. </a:t>
            </a:r>
          </a:p>
          <a:p>
            <a:pPr marL="285750" indent="-285750">
              <a:buFont typeface="Wingdings" panose="05000000000000000000" pitchFamily="2" charset="2"/>
              <a:buChar char="ü"/>
            </a:pPr>
            <a:endParaRPr lang="en-US" b="0" i="1" dirty="0">
              <a:solidFill>
                <a:srgbClr val="0D0D0D"/>
              </a:solidFill>
              <a:effectLst/>
              <a:latin typeface="Söhne"/>
            </a:endParaRPr>
          </a:p>
          <a:p>
            <a:pPr marL="285750" indent="-285750">
              <a:buFont typeface="Wingdings" panose="05000000000000000000" pitchFamily="2" charset="2"/>
              <a:buChar char="ü"/>
            </a:pPr>
            <a:r>
              <a:rPr lang="en-US" i="1" dirty="0">
                <a:solidFill>
                  <a:srgbClr val="0D0D0D"/>
                </a:solidFill>
                <a:latin typeface="Söhne"/>
              </a:rPr>
              <a:t>All the chart </a:t>
            </a:r>
            <a:r>
              <a:rPr lang="en-US" b="0" i="1" dirty="0">
                <a:solidFill>
                  <a:srgbClr val="0D0D0D"/>
                </a:solidFill>
                <a:effectLst/>
                <a:latin typeface="Söhne"/>
              </a:rPr>
              <a:t>sorted in descending order to highlight the classes with the highest number of approvals at the top. And it separated by each colors.</a:t>
            </a:r>
          </a:p>
          <a:p>
            <a:pPr marL="285750" indent="-285750">
              <a:buFont typeface="Wingdings" panose="05000000000000000000" pitchFamily="2" charset="2"/>
              <a:buChar char="ü"/>
            </a:pPr>
            <a:endParaRPr lang="en-US" i="1" dirty="0">
              <a:solidFill>
                <a:srgbClr val="0D0D0D"/>
              </a:solidFill>
              <a:latin typeface="Söhne"/>
            </a:endParaRPr>
          </a:p>
          <a:p>
            <a:pPr marL="285750" indent="-285750">
              <a:buFont typeface="Wingdings" panose="05000000000000000000" pitchFamily="2" charset="2"/>
              <a:buChar char="ü"/>
            </a:pPr>
            <a:r>
              <a:rPr lang="en-US" i="1" dirty="0">
                <a:solidFill>
                  <a:srgbClr val="0D0D0D"/>
                </a:solidFill>
                <a:latin typeface="Söhne"/>
              </a:rPr>
              <a:t>TECode represented as a Slicer which helps in each codes have what's the approval value.</a:t>
            </a:r>
            <a:endParaRPr lang="en-US" i="1" dirty="0"/>
          </a:p>
        </p:txBody>
      </p:sp>
    </p:spTree>
    <p:extLst>
      <p:ext uri="{BB962C8B-B14F-4D97-AF65-F5344CB8AC3E}">
        <p14:creationId xmlns:p14="http://schemas.microsoft.com/office/powerpoint/2010/main" val="1511071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AA334-9ED5-BECE-5C3E-43E0BE87A50E}"/>
              </a:ext>
            </a:extLst>
          </p:cNvPr>
          <p:cNvSpPr>
            <a:spLocks noGrp="1"/>
          </p:cNvSpPr>
          <p:nvPr>
            <p:ph type="title"/>
          </p:nvPr>
        </p:nvSpPr>
        <p:spPr>
          <a:xfrm>
            <a:off x="457200" y="457199"/>
            <a:ext cx="5160158" cy="1418898"/>
          </a:xfrm>
        </p:spPr>
        <p:txBody>
          <a:bodyPr/>
          <a:lstStyle/>
          <a:p>
            <a:r>
              <a:rPr lang="en-US" u="sng" cap="none" dirty="0">
                <a:effectLst>
                  <a:outerShdw blurRad="38100" dist="38100" dir="2700000" algn="tl">
                    <a:srgbClr val="000000">
                      <a:alpha val="43137"/>
                    </a:srgbClr>
                  </a:outerShdw>
                </a:effectLst>
              </a:rPr>
              <a:t>Project Description</a:t>
            </a:r>
            <a:r>
              <a:rPr lang="en-US" u="sng" dirty="0">
                <a:effectLst>
                  <a:outerShdw blurRad="38100" dist="38100" dir="2700000" algn="tl">
                    <a:srgbClr val="000000">
                      <a:alpha val="43137"/>
                    </a:srgbClr>
                  </a:outerShdw>
                </a:effectLst>
              </a:rPr>
              <a:t>:</a:t>
            </a:r>
          </a:p>
        </p:txBody>
      </p:sp>
      <p:sp>
        <p:nvSpPr>
          <p:cNvPr id="3" name="Content Placeholder 2">
            <a:extLst>
              <a:ext uri="{FF2B5EF4-FFF2-40B4-BE49-F238E27FC236}">
                <a16:creationId xmlns:a16="http://schemas.microsoft.com/office/drawing/2014/main" id="{AD2A2F31-3292-AFCC-B6FB-5D055F14C9F7}"/>
              </a:ext>
            </a:extLst>
          </p:cNvPr>
          <p:cNvSpPr>
            <a:spLocks noGrp="1"/>
          </p:cNvSpPr>
          <p:nvPr>
            <p:ph idx="1"/>
          </p:nvPr>
        </p:nvSpPr>
        <p:spPr/>
        <p:txBody>
          <a:bodyPr>
            <a:normAutofit fontScale="92500" lnSpcReduction="10000"/>
          </a:bodyPr>
          <a:lstStyle/>
          <a:p>
            <a:r>
              <a:rPr lang="en-US" dirty="0"/>
              <a:t>The U.S</a:t>
            </a:r>
            <a:r>
              <a:rPr lang="en-US" b="1" dirty="0"/>
              <a:t>. Food and Drug Administration (FDA) </a:t>
            </a:r>
            <a:r>
              <a:rPr lang="en-US" dirty="0"/>
              <a:t>is a federal agency responsible for safeguarding public health in the United States. It oversees various areas, including food safety, pharmaceuticals, medical devices, cosmetics, tobacco, and veterinary products. The </a:t>
            </a:r>
            <a:r>
              <a:rPr lang="en-US" b="1" dirty="0"/>
              <a:t>FDA</a:t>
            </a:r>
            <a:r>
              <a:rPr lang="en-US" dirty="0"/>
              <a:t> evaluates the safety and efficacy of drugs, biological products, and medical devices, conducts inspections, and enforces regulations. It also regulates food production and distribution, conducts research, provides public health education, and monitors and responds to emerging health risks. The </a:t>
            </a:r>
            <a:r>
              <a:rPr lang="en-US" b="1" dirty="0"/>
              <a:t>FDA's</a:t>
            </a:r>
            <a:r>
              <a:rPr lang="en-US" dirty="0"/>
              <a:t> mission is to protect and promote public health by ensuring the safety and effectiveness of a wide range of products and substances.</a:t>
            </a:r>
          </a:p>
        </p:txBody>
      </p:sp>
    </p:spTree>
    <p:extLst>
      <p:ext uri="{BB962C8B-B14F-4D97-AF65-F5344CB8AC3E}">
        <p14:creationId xmlns:p14="http://schemas.microsoft.com/office/powerpoint/2010/main" val="27719719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14109-4BAA-7C6C-92B2-E6B46AD5F946}"/>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2AAC9B03-A748-7CB1-40F2-D099F47D3D0A}"/>
              </a:ext>
            </a:extLst>
          </p:cNvPr>
          <p:cNvSpPr>
            <a:spLocks noGrp="1"/>
          </p:cNvSpPr>
          <p:nvPr>
            <p:ph type="subTitle" idx="1"/>
          </p:nvPr>
        </p:nvSpPr>
        <p:spPr/>
        <p:txBody>
          <a:bodyPr/>
          <a:lstStyle/>
          <a:p>
            <a:r>
              <a:rPr lang="en-US" dirty="0"/>
              <a:t>Atul Prajapati / user.atul@yahoo.com</a:t>
            </a:r>
          </a:p>
          <a:p>
            <a:endParaRPr lang="en-US" dirty="0"/>
          </a:p>
        </p:txBody>
      </p:sp>
      <p:pic>
        <p:nvPicPr>
          <p:cNvPr id="1028" name="Picture 4" descr="Hero Vired to hire 150 professionals by March 2022">
            <a:extLst>
              <a:ext uri="{FF2B5EF4-FFF2-40B4-BE49-F238E27FC236}">
                <a16:creationId xmlns:a16="http://schemas.microsoft.com/office/drawing/2014/main" id="{BDBACE91-7FB7-5038-576F-8AFDF0FE34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24702" y="141890"/>
            <a:ext cx="7551683" cy="2822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6861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33850-4952-8055-38C0-D6A784671A08}"/>
              </a:ext>
            </a:extLst>
          </p:cNvPr>
          <p:cNvSpPr>
            <a:spLocks noGrp="1"/>
          </p:cNvSpPr>
          <p:nvPr>
            <p:ph type="title"/>
          </p:nvPr>
        </p:nvSpPr>
        <p:spPr>
          <a:xfrm>
            <a:off x="457200" y="457199"/>
            <a:ext cx="5160158" cy="1907629"/>
          </a:xfrm>
        </p:spPr>
        <p:txBody>
          <a:bodyPr lIns="0" tIns="0" rIns="0" bIns="0">
            <a:normAutofit/>
          </a:bodyPr>
          <a:lstStyle/>
          <a:p>
            <a:r>
              <a:rPr lang="en-US" dirty="0">
                <a:latin typeface="Arial Black" panose="020B0A04020102020204" pitchFamily="34" charset="0"/>
              </a:rPr>
              <a:t>Agenda/project objective:</a:t>
            </a:r>
          </a:p>
        </p:txBody>
      </p:sp>
      <p:sp>
        <p:nvSpPr>
          <p:cNvPr id="3" name="Content Placeholder 2">
            <a:extLst>
              <a:ext uri="{FF2B5EF4-FFF2-40B4-BE49-F238E27FC236}">
                <a16:creationId xmlns:a16="http://schemas.microsoft.com/office/drawing/2014/main" id="{57A7099A-7619-8DF8-D15C-9CBD6AEB7C75}"/>
              </a:ext>
            </a:extLst>
          </p:cNvPr>
          <p:cNvSpPr>
            <a:spLocks noGrp="1"/>
          </p:cNvSpPr>
          <p:nvPr>
            <p:ph idx="1"/>
          </p:nvPr>
        </p:nvSpPr>
        <p:spPr>
          <a:xfrm>
            <a:off x="6583680" y="0"/>
            <a:ext cx="5212080" cy="6274676"/>
          </a:xfrm>
        </p:spPr>
        <p:txBody>
          <a:bodyPr>
            <a:normAutofit/>
          </a:bodyPr>
          <a:lstStyle/>
          <a:p>
            <a:pPr marL="0" indent="0">
              <a:buNone/>
            </a:pPr>
            <a:r>
              <a:rPr lang="en-US" b="1" u="sng" dirty="0">
                <a:effectLst>
                  <a:outerShdw blurRad="38100" dist="38100" dir="2700000" algn="tl">
                    <a:srgbClr val="000000">
                      <a:alpha val="43137"/>
                    </a:srgbClr>
                  </a:outerShdw>
                </a:effectLst>
              </a:rPr>
              <a:t>Part 1: SQL Queries</a:t>
            </a:r>
            <a:r>
              <a:rPr lang="en-US" dirty="0"/>
              <a:t>.</a:t>
            </a:r>
          </a:p>
          <a:p>
            <a:pPr marL="342900" indent="-342900">
              <a:buFont typeface="Wingdings" panose="05000000000000000000" pitchFamily="2" charset="2"/>
              <a:buChar char="§"/>
            </a:pPr>
            <a:r>
              <a:rPr lang="en-US" dirty="0"/>
              <a:t>Task 1: Identifying approval trends</a:t>
            </a:r>
          </a:p>
          <a:p>
            <a:pPr marL="342900" indent="-342900">
              <a:buFont typeface="Wingdings" panose="05000000000000000000" pitchFamily="2" charset="2"/>
              <a:buChar char="§"/>
            </a:pPr>
            <a:r>
              <a:rPr lang="en-US" dirty="0"/>
              <a:t>Task 2: Segmentation Analysis Based on Drug Marketing Status</a:t>
            </a:r>
          </a:p>
          <a:p>
            <a:pPr marL="342900" indent="-342900">
              <a:buFont typeface="Wingdings" panose="05000000000000000000" pitchFamily="2" charset="2"/>
              <a:buChar char="§"/>
            </a:pPr>
            <a:r>
              <a:rPr lang="en-US" dirty="0"/>
              <a:t>Task 3: Analyzing Products</a:t>
            </a:r>
          </a:p>
          <a:p>
            <a:pPr marL="342900" indent="-342900">
              <a:buFont typeface="Wingdings" panose="05000000000000000000" pitchFamily="2" charset="2"/>
              <a:buChar char="§"/>
            </a:pPr>
            <a:r>
              <a:rPr lang="en-US" dirty="0"/>
              <a:t>Task 4: Exploring Therapeutic Classes and Approval Trends</a:t>
            </a:r>
          </a:p>
          <a:p>
            <a:pPr marL="0" indent="0">
              <a:buNone/>
            </a:pPr>
            <a:r>
              <a:rPr lang="en-US" b="1" u="sng" dirty="0">
                <a:effectLst>
                  <a:outerShdw blurRad="38100" dist="38100" dir="2700000" algn="tl">
                    <a:srgbClr val="000000">
                      <a:alpha val="43137"/>
                    </a:srgbClr>
                  </a:outerShdw>
                </a:effectLst>
              </a:rPr>
              <a:t>Part 2: Power BI Visualizations</a:t>
            </a:r>
          </a:p>
          <a:p>
            <a:pPr marL="0" indent="0">
              <a:buNone/>
            </a:pPr>
            <a:r>
              <a:rPr lang="en-US" dirty="0">
                <a:effectLst>
                  <a:outerShdw blurRad="38100" dist="38100" dir="2700000" algn="tl">
                    <a:srgbClr val="000000">
                      <a:alpha val="43137"/>
                    </a:srgbClr>
                  </a:outerShdw>
                </a:effectLst>
              </a:rPr>
              <a:t>Question Details in Next Slide__</a:t>
            </a:r>
            <a:endParaRPr lang="en-US" dirty="0"/>
          </a:p>
        </p:txBody>
      </p:sp>
      <p:sp>
        <p:nvSpPr>
          <p:cNvPr id="5" name="Rectangle: Rounded Corners 4">
            <a:extLst>
              <a:ext uri="{FF2B5EF4-FFF2-40B4-BE49-F238E27FC236}">
                <a16:creationId xmlns:a16="http://schemas.microsoft.com/office/drawing/2014/main" id="{F75EC950-1556-8364-8DC5-81AF5A59CB91}"/>
              </a:ext>
            </a:extLst>
          </p:cNvPr>
          <p:cNvSpPr/>
          <p:nvPr/>
        </p:nvSpPr>
        <p:spPr>
          <a:xfrm>
            <a:off x="2569780" y="3641834"/>
            <a:ext cx="3342289" cy="2490952"/>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2400" b="1" u="sng" dirty="0"/>
              <a:t>There are </a:t>
            </a:r>
            <a:r>
              <a:rPr lang="en-US" sz="2800" b="1" u="sng" dirty="0"/>
              <a:t>2</a:t>
            </a:r>
            <a:r>
              <a:rPr lang="en-US" sz="2400" b="1" u="sng" dirty="0"/>
              <a:t> part:</a:t>
            </a:r>
          </a:p>
          <a:p>
            <a:pPr marL="342900" indent="-342900" algn="ctr">
              <a:buFont typeface="Wingdings" panose="05000000000000000000" pitchFamily="2" charset="2"/>
              <a:buChar char="Ø"/>
            </a:pPr>
            <a:r>
              <a:rPr lang="en-US" sz="2400" dirty="0">
                <a:effectLst>
                  <a:outerShdw blurRad="38100" dist="38100" dir="2700000" algn="tl">
                    <a:srgbClr val="000000">
                      <a:alpha val="43137"/>
                    </a:srgbClr>
                  </a:outerShdw>
                </a:effectLst>
              </a:rPr>
              <a:t>Part – </a:t>
            </a:r>
            <a:r>
              <a:rPr lang="en-US" sz="2800" dirty="0">
                <a:effectLst>
                  <a:outerShdw blurRad="38100" dist="38100" dir="2700000" algn="tl">
                    <a:srgbClr val="000000">
                      <a:alpha val="43137"/>
                    </a:srgbClr>
                  </a:outerShdw>
                </a:effectLst>
              </a:rPr>
              <a:t>1</a:t>
            </a:r>
            <a:r>
              <a:rPr lang="en-US" sz="2400" dirty="0">
                <a:effectLst>
                  <a:outerShdw blurRad="38100" dist="38100" dir="2700000" algn="tl">
                    <a:srgbClr val="000000">
                      <a:alpha val="43137"/>
                    </a:srgbClr>
                  </a:outerShdw>
                </a:effectLst>
              </a:rPr>
              <a:t> : SQL          Queries</a:t>
            </a:r>
            <a:r>
              <a:rPr lang="en-US" sz="2400" dirty="0"/>
              <a:t>.</a:t>
            </a:r>
          </a:p>
          <a:p>
            <a:pPr marL="342900" indent="-342900" algn="ctr">
              <a:buFont typeface="Wingdings" panose="05000000000000000000" pitchFamily="2" charset="2"/>
              <a:buChar char="Ø"/>
            </a:pPr>
            <a:r>
              <a:rPr lang="en-US" sz="2400" dirty="0">
                <a:effectLst>
                  <a:outerShdw blurRad="38100" dist="38100" dir="2700000" algn="tl">
                    <a:srgbClr val="000000">
                      <a:alpha val="43137"/>
                    </a:srgbClr>
                  </a:outerShdw>
                </a:effectLst>
              </a:rPr>
              <a:t>Part – </a:t>
            </a:r>
            <a:r>
              <a:rPr lang="en-US" sz="2800" dirty="0">
                <a:effectLst>
                  <a:outerShdw blurRad="38100" dist="38100" dir="2700000" algn="tl">
                    <a:srgbClr val="000000">
                      <a:alpha val="43137"/>
                    </a:srgbClr>
                  </a:outerShdw>
                </a:effectLst>
              </a:rPr>
              <a:t>2</a:t>
            </a:r>
            <a:r>
              <a:rPr lang="en-US" sz="2400" dirty="0">
                <a:effectLst>
                  <a:outerShdw blurRad="38100" dist="38100" dir="2700000" algn="tl">
                    <a:srgbClr val="000000">
                      <a:alpha val="43137"/>
                    </a:srgbClr>
                  </a:outerShdw>
                </a:effectLst>
              </a:rPr>
              <a:t> : Power BI Visualizations</a:t>
            </a:r>
            <a:r>
              <a:rPr lang="en-US" sz="2400" dirty="0"/>
              <a:t>.           </a:t>
            </a:r>
          </a:p>
        </p:txBody>
      </p:sp>
    </p:spTree>
    <p:extLst>
      <p:ext uri="{BB962C8B-B14F-4D97-AF65-F5344CB8AC3E}">
        <p14:creationId xmlns:p14="http://schemas.microsoft.com/office/powerpoint/2010/main" val="13752792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7CA8D-E125-A753-189F-E98DAF77B548}"/>
              </a:ext>
            </a:extLst>
          </p:cNvPr>
          <p:cNvSpPr>
            <a:spLocks noGrp="1"/>
          </p:cNvSpPr>
          <p:nvPr>
            <p:ph type="title"/>
          </p:nvPr>
        </p:nvSpPr>
        <p:spPr>
          <a:xfrm>
            <a:off x="457200" y="457199"/>
            <a:ext cx="5160158" cy="1592318"/>
          </a:xfrm>
        </p:spPr>
        <p:txBody>
          <a:bodyPr/>
          <a:lstStyle/>
          <a:p>
            <a:r>
              <a:rPr lang="en-US" dirty="0">
                <a:latin typeface="Arial Black" panose="020B0A04020102020204" pitchFamily="34" charset="0"/>
              </a:rPr>
              <a:t>Project Objective:</a:t>
            </a:r>
          </a:p>
        </p:txBody>
      </p:sp>
      <p:sp>
        <p:nvSpPr>
          <p:cNvPr id="3" name="Content Placeholder 2">
            <a:extLst>
              <a:ext uri="{FF2B5EF4-FFF2-40B4-BE49-F238E27FC236}">
                <a16:creationId xmlns:a16="http://schemas.microsoft.com/office/drawing/2014/main" id="{96642D89-7955-6333-73F4-36DA1BDE9E77}"/>
              </a:ext>
            </a:extLst>
          </p:cNvPr>
          <p:cNvSpPr>
            <a:spLocks noGrp="1"/>
          </p:cNvSpPr>
          <p:nvPr>
            <p:ph idx="1"/>
          </p:nvPr>
        </p:nvSpPr>
        <p:spPr>
          <a:xfrm>
            <a:off x="6096000" y="1"/>
            <a:ext cx="6096000" cy="6353502"/>
          </a:xfrm>
        </p:spPr>
        <p:txBody>
          <a:bodyPr>
            <a:normAutofit fontScale="92500" lnSpcReduction="20000"/>
          </a:bodyPr>
          <a:lstStyle/>
          <a:p>
            <a:r>
              <a:rPr lang="en-US" dirty="0"/>
              <a:t>(</a:t>
            </a:r>
            <a:r>
              <a:rPr lang="en-US" dirty="0" err="1"/>
              <a:t>i</a:t>
            </a:r>
            <a:r>
              <a:rPr lang="en-US" dirty="0"/>
              <a:t>). Visualize the yearly approval trends of drugs. Highlight any significant patterns and/or fluctuations, if any.</a:t>
            </a:r>
          </a:p>
          <a:p>
            <a:r>
              <a:rPr lang="en-US" dirty="0"/>
              <a:t>(ii). Explore approval trends over the years based on different sponsors. Uncover patterns and changes in approval rates among sponsors.</a:t>
            </a:r>
          </a:p>
          <a:p>
            <a:r>
              <a:rPr lang="en-US" dirty="0"/>
              <a:t>(iii). Visualize the segmentation of products based on MarketingStatus.</a:t>
            </a:r>
          </a:p>
          <a:p>
            <a:r>
              <a:rPr lang="en-US" dirty="0"/>
              <a:t>(iv). Show the total number of applications for each MarketingStatus. Enable users to filter by years and MarketingStatus for detailed analysis.</a:t>
            </a:r>
          </a:p>
          <a:p>
            <a:r>
              <a:rPr lang="en-US" dirty="0"/>
              <a:t>(v). Analyze the grouping of drugs by dosage form. Visualize the distribution of approvals across different forms. Identify the most successful dosage form.</a:t>
            </a:r>
          </a:p>
          <a:p>
            <a:r>
              <a:rPr lang="en-US" dirty="0"/>
              <a:t>(vi). Visualize drug approvals based on therapeutic classes. Identify classes with the highest number of approvals.</a:t>
            </a:r>
          </a:p>
        </p:txBody>
      </p:sp>
      <p:sp>
        <p:nvSpPr>
          <p:cNvPr id="4" name="Rectangle: Rounded Corners 3">
            <a:extLst>
              <a:ext uri="{FF2B5EF4-FFF2-40B4-BE49-F238E27FC236}">
                <a16:creationId xmlns:a16="http://schemas.microsoft.com/office/drawing/2014/main" id="{631CCFBF-C837-C3FC-CD04-CDF296D9162D}"/>
              </a:ext>
            </a:extLst>
          </p:cNvPr>
          <p:cNvSpPr/>
          <p:nvPr/>
        </p:nvSpPr>
        <p:spPr>
          <a:xfrm>
            <a:off x="2115418" y="4808484"/>
            <a:ext cx="3741261" cy="1308538"/>
          </a:xfrm>
          <a:prstGeom prst="roundRect">
            <a:avLst/>
          </a:prstGeom>
          <a:solidFill>
            <a:schemeClr val="accent3">
              <a:lumMod val="40000"/>
              <a:lumOff val="60000"/>
            </a:schemeClr>
          </a:solidFill>
          <a:ln>
            <a:solidFill>
              <a:schemeClr val="accent3">
                <a:lumMod val="20000"/>
                <a:lumOff val="80000"/>
              </a:schemeClr>
            </a:solidFill>
          </a:ln>
          <a:effectLst>
            <a:glow rad="2286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u="sng" dirty="0">
                <a:solidFill>
                  <a:schemeClr val="tx1"/>
                </a:solidFill>
                <a:effectLst>
                  <a:outerShdw blurRad="38100" dist="38100" dir="2700000" algn="tl">
                    <a:srgbClr val="000000">
                      <a:alpha val="43137"/>
                    </a:srgbClr>
                  </a:outerShdw>
                </a:effectLst>
              </a:rPr>
              <a:t>Part 2: Power BI Visualizations:</a:t>
            </a:r>
          </a:p>
          <a:p>
            <a:pPr algn="ctr"/>
            <a:endParaRPr lang="en-US" dirty="0"/>
          </a:p>
        </p:txBody>
      </p:sp>
    </p:spTree>
    <p:extLst>
      <p:ext uri="{BB962C8B-B14F-4D97-AF65-F5344CB8AC3E}">
        <p14:creationId xmlns:p14="http://schemas.microsoft.com/office/powerpoint/2010/main" val="1678928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DAD5F-A850-344C-53E6-AF18D59A0C26}"/>
              </a:ext>
            </a:extLst>
          </p:cNvPr>
          <p:cNvSpPr>
            <a:spLocks noGrp="1"/>
          </p:cNvSpPr>
          <p:nvPr>
            <p:ph type="ctrTitle"/>
          </p:nvPr>
        </p:nvSpPr>
        <p:spPr>
          <a:xfrm>
            <a:off x="469275" y="365760"/>
            <a:ext cx="6990772" cy="2345910"/>
          </a:xfrm>
        </p:spPr>
        <p:txBody>
          <a:bodyPr anchor="b" anchorCtr="0">
            <a:normAutofit/>
          </a:bodyPr>
          <a:lstStyle/>
          <a:p>
            <a:r>
              <a:rPr lang="en-US" dirty="0"/>
              <a:t>Strategies for Writing queries in MySQL workbench:</a:t>
            </a:r>
          </a:p>
        </p:txBody>
      </p:sp>
      <p:sp>
        <p:nvSpPr>
          <p:cNvPr id="3" name="Subtitle 2">
            <a:extLst>
              <a:ext uri="{FF2B5EF4-FFF2-40B4-BE49-F238E27FC236}">
                <a16:creationId xmlns:a16="http://schemas.microsoft.com/office/drawing/2014/main" id="{BE9F00F3-2643-C3FA-086C-86102C38527F}"/>
              </a:ext>
            </a:extLst>
          </p:cNvPr>
          <p:cNvSpPr>
            <a:spLocks noGrp="1"/>
          </p:cNvSpPr>
          <p:nvPr>
            <p:ph type="subTitle" idx="1"/>
          </p:nvPr>
        </p:nvSpPr>
        <p:spPr>
          <a:xfrm>
            <a:off x="469275" y="4382814"/>
            <a:ext cx="6990772" cy="2475186"/>
          </a:xfrm>
        </p:spPr>
        <p:txBody>
          <a:bodyPr anchor="ctr" anchorCtr="0"/>
          <a:lstStyle/>
          <a:p>
            <a:pPr marL="514350" indent="-514350">
              <a:buAutoNum type="arabicPeriod"/>
            </a:pPr>
            <a:r>
              <a:rPr lang="en-US" sz="2400" dirty="0"/>
              <a:t>Understand the database structure</a:t>
            </a:r>
          </a:p>
          <a:p>
            <a:pPr marL="514350" indent="-514350">
              <a:buAutoNum type="arabicPeriod"/>
            </a:pPr>
            <a:r>
              <a:rPr lang="en-US" sz="2400" dirty="0"/>
              <a:t>Define the clear Objective</a:t>
            </a:r>
          </a:p>
          <a:p>
            <a:pPr marL="514350" indent="-514350">
              <a:buAutoNum type="arabicPeriod"/>
            </a:pPr>
            <a:r>
              <a:rPr lang="en-US" sz="2400" dirty="0"/>
              <a:t>Optimize the query performance</a:t>
            </a:r>
          </a:p>
          <a:p>
            <a:pPr marL="514350" indent="-514350">
              <a:buAutoNum type="arabicPeriod"/>
            </a:pPr>
            <a:r>
              <a:rPr lang="en-US" sz="2400" dirty="0"/>
              <a:t>Follow SQL best practices</a:t>
            </a:r>
          </a:p>
        </p:txBody>
      </p:sp>
    </p:spTree>
    <p:extLst>
      <p:ext uri="{BB962C8B-B14F-4D97-AF65-F5344CB8AC3E}">
        <p14:creationId xmlns:p14="http://schemas.microsoft.com/office/powerpoint/2010/main" val="1491800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62DF9-2D34-E2B6-1C0E-EFF58CD1BA69}"/>
              </a:ext>
            </a:extLst>
          </p:cNvPr>
          <p:cNvSpPr>
            <a:spLocks noGrp="1"/>
          </p:cNvSpPr>
          <p:nvPr>
            <p:ph type="title"/>
          </p:nvPr>
        </p:nvSpPr>
        <p:spPr>
          <a:xfrm>
            <a:off x="6455664" y="1987296"/>
            <a:ext cx="5303520" cy="3956303"/>
          </a:xfrm>
        </p:spPr>
        <p:txBody>
          <a:bodyPr lIns="0" tIns="0" rIns="0" bIns="0">
            <a:normAutofit/>
          </a:bodyPr>
          <a:lstStyle/>
          <a:p>
            <a:r>
              <a:rPr lang="en-US" sz="4000" dirty="0"/>
              <a:t>Understand the table connection based on </a:t>
            </a:r>
            <a:r>
              <a:rPr lang="en-US" sz="4000" u="sng" dirty="0">
                <a:effectLst>
                  <a:outerShdw blurRad="38100" dist="38100" dir="2700000" algn="tl">
                    <a:srgbClr val="000000">
                      <a:alpha val="43137"/>
                    </a:srgbClr>
                  </a:outerShdw>
                </a:effectLst>
              </a:rPr>
              <a:t>eer</a:t>
            </a:r>
            <a:r>
              <a:rPr lang="en-US" sz="4000" dirty="0">
                <a:effectLst>
                  <a:outerShdw blurRad="38100" dist="38100" dir="2700000" algn="tl">
                    <a:srgbClr val="000000">
                      <a:alpha val="43137"/>
                    </a:srgbClr>
                  </a:outerShdw>
                </a:effectLst>
              </a:rPr>
              <a:t> </a:t>
            </a:r>
            <a:r>
              <a:rPr lang="en-US" sz="4000" u="sng" dirty="0">
                <a:effectLst>
                  <a:outerShdw blurRad="38100" dist="38100" dir="2700000" algn="tl">
                    <a:srgbClr val="000000">
                      <a:alpha val="43137"/>
                    </a:srgbClr>
                  </a:outerShdw>
                </a:effectLst>
              </a:rPr>
              <a:t>diagram</a:t>
            </a:r>
            <a:r>
              <a:rPr lang="en-US" sz="4000" dirty="0">
                <a:effectLst>
                  <a:outerShdw blurRad="38100" dist="38100" dir="2700000" algn="tl">
                    <a:srgbClr val="000000">
                      <a:alpha val="43137"/>
                    </a:srgbClr>
                  </a:outerShdw>
                </a:effectLst>
              </a:rPr>
              <a:t>:</a:t>
            </a:r>
          </a:p>
        </p:txBody>
      </p:sp>
      <p:pic>
        <p:nvPicPr>
          <p:cNvPr id="5" name="Content Placeholder 4">
            <a:extLst>
              <a:ext uri="{FF2B5EF4-FFF2-40B4-BE49-F238E27FC236}">
                <a16:creationId xmlns:a16="http://schemas.microsoft.com/office/drawing/2014/main" id="{3450DE66-554C-0429-EC29-2E92E6D32659}"/>
              </a:ext>
            </a:extLst>
          </p:cNvPr>
          <p:cNvPicPr>
            <a:picLocks noGrp="1" noChangeAspect="1"/>
          </p:cNvPicPr>
          <p:nvPr>
            <p:ph idx="1"/>
          </p:nvPr>
        </p:nvPicPr>
        <p:blipFill>
          <a:blip r:embed="rId3"/>
          <a:stretch>
            <a:fillRect/>
          </a:stretch>
        </p:blipFill>
        <p:spPr>
          <a:xfrm>
            <a:off x="141890" y="189186"/>
            <a:ext cx="5754413" cy="5912069"/>
          </a:xfrm>
        </p:spPr>
      </p:pic>
    </p:spTree>
    <p:extLst>
      <p:ext uri="{BB962C8B-B14F-4D97-AF65-F5344CB8AC3E}">
        <p14:creationId xmlns:p14="http://schemas.microsoft.com/office/powerpoint/2010/main" val="2590460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69FF1-ED8A-079B-F0F3-9ACA9760FCEB}"/>
              </a:ext>
            </a:extLst>
          </p:cNvPr>
          <p:cNvSpPr>
            <a:spLocks noGrp="1"/>
          </p:cNvSpPr>
          <p:nvPr>
            <p:ph type="title"/>
          </p:nvPr>
        </p:nvSpPr>
        <p:spPr>
          <a:xfrm>
            <a:off x="6455664" y="1655378"/>
            <a:ext cx="5303520" cy="4288221"/>
          </a:xfrm>
        </p:spPr>
        <p:txBody>
          <a:bodyPr>
            <a:noAutofit/>
          </a:bodyPr>
          <a:lstStyle/>
          <a:p>
            <a:r>
              <a:rPr lang="en-US" sz="3600" cap="none" dirty="0"/>
              <a:t>One more EER Diagram has created in MySQL Workbench for Analysis that how the tables connection works during writing queries. </a:t>
            </a:r>
          </a:p>
        </p:txBody>
      </p:sp>
      <p:pic>
        <p:nvPicPr>
          <p:cNvPr id="5" name="Content Placeholder 4">
            <a:extLst>
              <a:ext uri="{FF2B5EF4-FFF2-40B4-BE49-F238E27FC236}">
                <a16:creationId xmlns:a16="http://schemas.microsoft.com/office/drawing/2014/main" id="{F4271067-87A1-42A4-B501-166E0A3C26D9}"/>
              </a:ext>
            </a:extLst>
          </p:cNvPr>
          <p:cNvPicPr>
            <a:picLocks noGrp="1" noChangeAspect="1"/>
          </p:cNvPicPr>
          <p:nvPr>
            <p:ph idx="1"/>
          </p:nvPr>
        </p:nvPicPr>
        <p:blipFill>
          <a:blip r:embed="rId2"/>
          <a:stretch>
            <a:fillRect/>
          </a:stretch>
        </p:blipFill>
        <p:spPr>
          <a:xfrm>
            <a:off x="0" y="0"/>
            <a:ext cx="6096000" cy="6148552"/>
          </a:xfrm>
        </p:spPr>
      </p:pic>
    </p:spTree>
    <p:extLst>
      <p:ext uri="{BB962C8B-B14F-4D97-AF65-F5344CB8AC3E}">
        <p14:creationId xmlns:p14="http://schemas.microsoft.com/office/powerpoint/2010/main" val="565919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7450263-B201-FDD7-2021-24940C9AC4EC}"/>
              </a:ext>
            </a:extLst>
          </p:cNvPr>
          <p:cNvSpPr>
            <a:spLocks noGrp="1"/>
          </p:cNvSpPr>
          <p:nvPr>
            <p:ph type="subTitle" idx="1"/>
          </p:nvPr>
        </p:nvSpPr>
        <p:spPr>
          <a:xfrm>
            <a:off x="4424754" y="5533696"/>
            <a:ext cx="7304896" cy="1050614"/>
          </a:xfrm>
        </p:spPr>
        <p:txBody>
          <a:bodyPr>
            <a:normAutofit/>
          </a:bodyPr>
          <a:lstStyle/>
          <a:p>
            <a:r>
              <a:rPr lang="en-US" sz="2400" dirty="0"/>
              <a:t>For execution of this query will have to select all the scripts first the click on execute button then got the Output of 1</a:t>
            </a:r>
            <a:r>
              <a:rPr lang="en-US" sz="2400" baseline="30000" dirty="0"/>
              <a:t>st</a:t>
            </a:r>
            <a:r>
              <a:rPr lang="en-US" sz="2400" dirty="0"/>
              <a:t> question of task 1.</a:t>
            </a:r>
          </a:p>
        </p:txBody>
      </p:sp>
      <p:sp>
        <p:nvSpPr>
          <p:cNvPr id="7" name="TextBox 6">
            <a:extLst>
              <a:ext uri="{FF2B5EF4-FFF2-40B4-BE49-F238E27FC236}">
                <a16:creationId xmlns:a16="http://schemas.microsoft.com/office/drawing/2014/main" id="{EE4EE13D-B788-EE73-F9C1-A301052FA88E}"/>
              </a:ext>
            </a:extLst>
          </p:cNvPr>
          <p:cNvSpPr txBox="1"/>
          <p:nvPr/>
        </p:nvSpPr>
        <p:spPr>
          <a:xfrm>
            <a:off x="0" y="173421"/>
            <a:ext cx="4114800" cy="6524863"/>
          </a:xfrm>
          <a:prstGeom prst="rect">
            <a:avLst/>
          </a:prstGeom>
          <a:noFill/>
        </p:spPr>
        <p:txBody>
          <a:bodyPr wrap="square" rtlCol="0">
            <a:spAutoFit/>
          </a:bodyPr>
          <a:lstStyle/>
          <a:p>
            <a:r>
              <a:rPr lang="en-US" dirty="0"/>
              <a:t>Achieving the project goals of </a:t>
            </a:r>
            <a:r>
              <a:rPr lang="en-US" sz="2000" b="1" dirty="0"/>
              <a:t>Part 1: SQL Queries. </a:t>
            </a:r>
            <a:endParaRPr lang="en-US" b="1" dirty="0"/>
          </a:p>
          <a:p>
            <a:endParaRPr lang="en-US" dirty="0"/>
          </a:p>
          <a:p>
            <a:r>
              <a:rPr lang="en-US" b="1" i="1" dirty="0"/>
              <a:t>Task 1- Identifying Approval Trends.</a:t>
            </a:r>
          </a:p>
          <a:p>
            <a:endParaRPr lang="en-US" b="1" i="1" dirty="0"/>
          </a:p>
          <a:p>
            <a:r>
              <a:rPr lang="en-US" dirty="0"/>
              <a:t> </a:t>
            </a:r>
            <a:r>
              <a:rPr lang="en-US" b="1" dirty="0">
                <a:effectLst>
                  <a:outerShdw blurRad="38100" dist="38100" dir="2700000" algn="tl">
                    <a:srgbClr val="000000">
                      <a:alpha val="43137"/>
                    </a:srgbClr>
                  </a:outerShdw>
                </a:effectLst>
              </a:rPr>
              <a:t>1. </a:t>
            </a:r>
            <a:r>
              <a:rPr lang="en-US" dirty="0"/>
              <a:t>Determine the number of drugs approved each year and provide insights into the yearly trends.</a:t>
            </a:r>
          </a:p>
          <a:p>
            <a:endParaRPr lang="en-US" dirty="0"/>
          </a:p>
          <a:p>
            <a:pPr marL="285750" indent="-285750">
              <a:buFont typeface="Wingdings" panose="05000000000000000000" pitchFamily="2" charset="2"/>
              <a:buChar char="q"/>
            </a:pPr>
            <a:r>
              <a:rPr lang="en-US" dirty="0"/>
              <a:t>The very first step to do that we will have to create schema for the  FDA data in which can run all the dataset which is provided by class .</a:t>
            </a:r>
          </a:p>
          <a:p>
            <a:pPr marL="285750" indent="-285750">
              <a:buFont typeface="Wingdings" panose="05000000000000000000" pitchFamily="2" charset="2"/>
              <a:buChar char="q"/>
            </a:pPr>
            <a:r>
              <a:rPr lang="en-US" dirty="0"/>
              <a:t> Once dataset has been stored  in the schema then will create tables and etc. related to the dataset and we can see the all tables created in the Schema.</a:t>
            </a:r>
          </a:p>
          <a:p>
            <a:pPr marL="285750" indent="-285750">
              <a:buFont typeface="Wingdings" panose="05000000000000000000" pitchFamily="2" charset="2"/>
              <a:buChar char="q"/>
            </a:pPr>
            <a:r>
              <a:rPr lang="en-US" dirty="0"/>
              <a:t>Before Execution will have to connect the server which is the created already during installing the software. After Connect with server then execute first the Schema which name is fda_data in mine.</a:t>
            </a:r>
          </a:p>
        </p:txBody>
      </p:sp>
      <p:pic>
        <p:nvPicPr>
          <p:cNvPr id="12" name="Picture 11">
            <a:extLst>
              <a:ext uri="{FF2B5EF4-FFF2-40B4-BE49-F238E27FC236}">
                <a16:creationId xmlns:a16="http://schemas.microsoft.com/office/drawing/2014/main" id="{98E45C1C-780E-4CD5-D72C-1706AE7CDCE1}"/>
              </a:ext>
            </a:extLst>
          </p:cNvPr>
          <p:cNvPicPr>
            <a:picLocks noChangeAspect="1"/>
          </p:cNvPicPr>
          <p:nvPr/>
        </p:nvPicPr>
        <p:blipFill>
          <a:blip r:embed="rId2"/>
          <a:stretch>
            <a:fillRect/>
          </a:stretch>
        </p:blipFill>
        <p:spPr>
          <a:xfrm>
            <a:off x="4240924" y="2459421"/>
            <a:ext cx="7693124" cy="2837793"/>
          </a:xfrm>
          <a:prstGeom prst="rect">
            <a:avLst/>
          </a:prstGeom>
        </p:spPr>
      </p:pic>
    </p:spTree>
    <p:extLst>
      <p:ext uri="{BB962C8B-B14F-4D97-AF65-F5344CB8AC3E}">
        <p14:creationId xmlns:p14="http://schemas.microsoft.com/office/powerpoint/2010/main" val="820078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C66380-3336-BE51-27D1-7E884E4138E3}"/>
              </a:ext>
            </a:extLst>
          </p:cNvPr>
          <p:cNvSpPr>
            <a:spLocks noGrp="1"/>
          </p:cNvSpPr>
          <p:nvPr>
            <p:ph type="subTitle" idx="1"/>
          </p:nvPr>
        </p:nvSpPr>
        <p:spPr>
          <a:xfrm>
            <a:off x="141891" y="3429000"/>
            <a:ext cx="3767957" cy="1444752"/>
          </a:xfrm>
        </p:spPr>
        <p:txBody>
          <a:bodyPr>
            <a:normAutofit fontScale="70000" lnSpcReduction="20000"/>
          </a:bodyPr>
          <a:lstStyle/>
          <a:p>
            <a:r>
              <a:rPr lang="en-US" sz="3200" dirty="0"/>
              <a:t>For execution of this query will have to select all the scripts first the click on execute button then got the Output of 2nd question of task 1.</a:t>
            </a:r>
          </a:p>
          <a:p>
            <a:endParaRPr lang="en-US" dirty="0"/>
          </a:p>
        </p:txBody>
      </p:sp>
      <p:pic>
        <p:nvPicPr>
          <p:cNvPr id="10" name="Picture 9">
            <a:extLst>
              <a:ext uri="{FF2B5EF4-FFF2-40B4-BE49-F238E27FC236}">
                <a16:creationId xmlns:a16="http://schemas.microsoft.com/office/drawing/2014/main" id="{2EFE61ED-9CD5-B236-AA9D-60EFFBAD576C}"/>
              </a:ext>
            </a:extLst>
          </p:cNvPr>
          <p:cNvPicPr>
            <a:picLocks noChangeAspect="1"/>
          </p:cNvPicPr>
          <p:nvPr/>
        </p:nvPicPr>
        <p:blipFill>
          <a:blip r:embed="rId2"/>
          <a:stretch>
            <a:fillRect/>
          </a:stretch>
        </p:blipFill>
        <p:spPr>
          <a:xfrm>
            <a:off x="4209393" y="2427890"/>
            <a:ext cx="7982607" cy="4209394"/>
          </a:xfrm>
          <a:prstGeom prst="rect">
            <a:avLst/>
          </a:prstGeom>
        </p:spPr>
      </p:pic>
      <p:sp>
        <p:nvSpPr>
          <p:cNvPr id="11" name="TextBox 10">
            <a:extLst>
              <a:ext uri="{FF2B5EF4-FFF2-40B4-BE49-F238E27FC236}">
                <a16:creationId xmlns:a16="http://schemas.microsoft.com/office/drawing/2014/main" id="{DCA6B940-1264-FBD5-7F45-6B14623CC86B}"/>
              </a:ext>
            </a:extLst>
          </p:cNvPr>
          <p:cNvSpPr txBox="1"/>
          <p:nvPr/>
        </p:nvSpPr>
        <p:spPr>
          <a:xfrm>
            <a:off x="141890" y="252248"/>
            <a:ext cx="3767958" cy="2031325"/>
          </a:xfrm>
          <a:prstGeom prst="rect">
            <a:avLst/>
          </a:prstGeom>
          <a:noFill/>
        </p:spPr>
        <p:txBody>
          <a:bodyPr wrap="square" rtlCol="0">
            <a:spAutoFit/>
          </a:bodyPr>
          <a:lstStyle/>
          <a:p>
            <a:r>
              <a:rPr lang="en-US" b="1" i="1" dirty="0"/>
              <a:t>Task 1- Identifying Approval Trends.</a:t>
            </a:r>
          </a:p>
          <a:p>
            <a:endParaRPr lang="en-US" dirty="0"/>
          </a:p>
          <a:p>
            <a:endParaRPr lang="en-US" dirty="0"/>
          </a:p>
          <a:p>
            <a:r>
              <a:rPr lang="en-US" b="1" dirty="0">
                <a:effectLst>
                  <a:outerShdw blurRad="38100" dist="38100" dir="2700000" algn="tl">
                    <a:srgbClr val="000000">
                      <a:alpha val="43137"/>
                    </a:srgbClr>
                  </a:outerShdw>
                </a:effectLst>
              </a:rPr>
              <a:t>2. </a:t>
            </a:r>
            <a:r>
              <a:rPr lang="en-US" dirty="0"/>
              <a:t>Identify the top three years that got the highest and lowest approvals, in descending and ascending order, respectively. </a:t>
            </a:r>
          </a:p>
        </p:txBody>
      </p:sp>
    </p:spTree>
    <p:extLst>
      <p:ext uri="{BB962C8B-B14F-4D97-AF65-F5344CB8AC3E}">
        <p14:creationId xmlns:p14="http://schemas.microsoft.com/office/powerpoint/2010/main" val="1626056847"/>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TM00804820_Win32_SL_V9" id="{AB7EAFCF-AD7B-47AF-BC77-07C29FDB5592}" vid="{B0D32A71-7108-4EF5-9FCC-AF5BD427BB3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3A7A3-473F-424D-B0B5-DA7EEEDC7318}">
  <ds:schemaRefs>
    <ds:schemaRef ds:uri="http://schemas.microsoft.com/sharepoint/v3/contenttype/forms"/>
  </ds:schemaRefs>
</ds:datastoreItem>
</file>

<file path=customXml/itemProps2.xml><?xml version="1.0" encoding="utf-8"?>
<ds:datastoreItem xmlns:ds="http://schemas.openxmlformats.org/officeDocument/2006/customXml" ds:itemID="{5895BAED-01F9-4AFD-BBC9-2B10FDC55A8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23D4E270-6D79-4411-BDD9-8D7EB6191AE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Retro research presentation</Template>
  <TotalTime>312</TotalTime>
  <Words>1437</Words>
  <Application>Microsoft Office PowerPoint</Application>
  <PresentationFormat>Widescreen</PresentationFormat>
  <Paragraphs>96</Paragraphs>
  <Slides>20</Slides>
  <Notes>8</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9" baseType="lpstr">
      <vt:lpstr>Arial</vt:lpstr>
      <vt:lpstr>Arial Black</vt:lpstr>
      <vt:lpstr>Calibri</vt:lpstr>
      <vt:lpstr>Corbel</vt:lpstr>
      <vt:lpstr>Söhne</vt:lpstr>
      <vt:lpstr>Wingdings</vt:lpstr>
      <vt:lpstr>Wingdings 2</vt:lpstr>
      <vt:lpstr>Frame</vt:lpstr>
      <vt:lpstr>Packager Shell Object</vt:lpstr>
      <vt:lpstr>Project : SQL Data Analysis and Visualization with Power BI for FDA</vt:lpstr>
      <vt:lpstr>Project Description:</vt:lpstr>
      <vt:lpstr>Agenda/project objective:</vt:lpstr>
      <vt:lpstr>Project Objective:</vt:lpstr>
      <vt:lpstr>Strategies for Writing queries in MySQL workbench:</vt:lpstr>
      <vt:lpstr>Understand the table connection based on eer diagram:</vt:lpstr>
      <vt:lpstr>One more EER Diagram has created in MySQL Workbench for Analysis that how the tables connection works during writing queries. </vt:lpstr>
      <vt:lpstr>PowerPoint Presentation</vt:lpstr>
      <vt:lpstr>PowerPoint Presentation</vt:lpstr>
      <vt:lpstr>See all the scripts for all SQL queries.</vt:lpstr>
      <vt:lpstr>Part – 2 Power BI Visualizations:</vt:lpstr>
      <vt:lpstr>PowerPoint Presentation</vt:lpstr>
      <vt:lpstr>PowerPoint Presentation</vt:lpstr>
      <vt:lpstr>1st : Visualization</vt:lpstr>
      <vt:lpstr>2nd  : Visualization</vt:lpstr>
      <vt:lpstr>3rd : visualization</vt:lpstr>
      <vt:lpstr>4th : Visualization</vt:lpstr>
      <vt:lpstr>5th : visualization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 SQL Data Analysis and Visualization with Power BI for FDA</dc:title>
  <dc:creator>Atul Prajapati</dc:creator>
  <cp:lastModifiedBy>Atul Prajapati</cp:lastModifiedBy>
  <cp:revision>28</cp:revision>
  <dcterms:created xsi:type="dcterms:W3CDTF">2024-04-29T12:16:18Z</dcterms:created>
  <dcterms:modified xsi:type="dcterms:W3CDTF">2024-04-29T19:41:11Z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